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tiff" ContentType="image/tiff"/>
  <Default Extension="vml" ContentType="application/vnd.openxmlformats-officedocument.vmlDrawing"/>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omments/comment1.xml" ContentType="application/vnd.openxmlformats-officedocument.presentationml.comments+xml"/>
  <Override PartName="/ppt/notesSlides/notesSlide1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omments/comment2.xml" ContentType="application/vnd.openxmlformats-officedocument.presentationml.comments+xml"/>
  <Override PartName="/ppt/notesSlides/notesSlide14.xml" ContentType="application/vnd.openxmlformats-officedocument.presentationml.notesSlide+xml"/>
  <Override PartName="/ppt/comments/comment3.xml" ContentType="application/vnd.openxmlformats-officedocument.presentationml.comment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30"/>
  </p:notesMasterIdLst>
  <p:handoutMasterIdLst>
    <p:handoutMasterId r:id="rId31"/>
  </p:handoutMasterIdLst>
  <p:sldIdLst>
    <p:sldId id="256" r:id="rId5"/>
    <p:sldId id="257" r:id="rId6"/>
    <p:sldId id="272" r:id="rId7"/>
    <p:sldId id="284" r:id="rId8"/>
    <p:sldId id="258" r:id="rId9"/>
    <p:sldId id="283" r:id="rId10"/>
    <p:sldId id="259" r:id="rId11"/>
    <p:sldId id="273" r:id="rId12"/>
    <p:sldId id="261" r:id="rId13"/>
    <p:sldId id="279" r:id="rId14"/>
    <p:sldId id="280" r:id="rId15"/>
    <p:sldId id="276" r:id="rId16"/>
    <p:sldId id="289" r:id="rId17"/>
    <p:sldId id="288" r:id="rId18"/>
    <p:sldId id="291" r:id="rId19"/>
    <p:sldId id="278" r:id="rId20"/>
    <p:sldId id="285" r:id="rId21"/>
    <p:sldId id="286" r:id="rId22"/>
    <p:sldId id="293" r:id="rId23"/>
    <p:sldId id="290" r:id="rId24"/>
    <p:sldId id="292" r:id="rId25"/>
    <p:sldId id="265" r:id="rId26"/>
    <p:sldId id="281" r:id="rId27"/>
    <p:sldId id="287" r:id="rId28"/>
    <p:sldId id="271"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urrer, Todd" initials="BT" lastIdx="1" clrIdx="0">
    <p:extLst>
      <p:ext uri="{19B8F6BF-5375-455C-9EA6-DF929625EA0E}">
        <p15:presenceInfo xmlns:p15="http://schemas.microsoft.com/office/powerpoint/2012/main" userId="S::tburrer@inframark.com::73ee7ec0-cb23-4b5a-bce4-de12cd61ee9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A9D7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2" d="100"/>
          <a:sy n="62" d="100"/>
        </p:scale>
        <p:origin x="1400" y="5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'Dept Overview'!$B$10</c:f>
              <c:strCache>
                <c:ptCount val="1"/>
                <c:pt idx="0">
                  <c:v>WO Count</c:v>
                </c:pt>
              </c:strCache>
            </c:strRef>
          </c:tx>
          <c:dPt>
            <c:idx val="0"/>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59E0-4D97-8F9D-8FA3DBD2E366}"/>
              </c:ext>
            </c:extLst>
          </c:dPt>
          <c:dPt>
            <c:idx val="1"/>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59E0-4D97-8F9D-8FA3DBD2E366}"/>
              </c:ext>
            </c:extLst>
          </c:dPt>
          <c:dPt>
            <c:idx val="2"/>
            <c:bubble3D val="0"/>
            <c:spPr>
              <a:solidFill>
                <a:schemeClr val="accent3"/>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59E0-4D97-8F9D-8FA3DBD2E366}"/>
              </c:ext>
            </c:extLst>
          </c:dPt>
          <c:dPt>
            <c:idx val="3"/>
            <c:bubble3D val="0"/>
            <c:spPr>
              <a:solidFill>
                <a:schemeClr val="accent4"/>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59E0-4D97-8F9D-8FA3DBD2E366}"/>
              </c:ext>
            </c:extLst>
          </c:dPt>
          <c:dPt>
            <c:idx val="4"/>
            <c:bubble3D val="0"/>
            <c:spPr>
              <a:solidFill>
                <a:schemeClr val="accent5"/>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59E0-4D97-8F9D-8FA3DBD2E366}"/>
              </c:ext>
            </c:extLst>
          </c:dPt>
          <c:dPt>
            <c:idx val="5"/>
            <c:bubble3D val="0"/>
            <c:spPr>
              <a:solidFill>
                <a:schemeClr val="accent6"/>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59E0-4D97-8F9D-8FA3DBD2E366}"/>
              </c:ext>
            </c:extLst>
          </c:dPt>
          <c:dLbls>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lt1"/>
                    </a:solidFill>
                    <a:latin typeface="+mn-lt"/>
                    <a:ea typeface="+mn-ea"/>
                    <a:cs typeface="+mn-cs"/>
                  </a:defRPr>
                </a:pPr>
                <a:endParaRPr lang="en-US"/>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'Dept Overview'!$A$11:$A$16</c:f>
              <c:strCache>
                <c:ptCount val="6"/>
                <c:pt idx="0">
                  <c:v>Water Plant</c:v>
                </c:pt>
                <c:pt idx="1">
                  <c:v>Sewer Plant</c:v>
                </c:pt>
                <c:pt idx="2">
                  <c:v>Lift Station</c:v>
                </c:pt>
                <c:pt idx="3">
                  <c:v>Storm Water</c:v>
                </c:pt>
                <c:pt idx="4">
                  <c:v>Sewer Maint</c:v>
                </c:pt>
                <c:pt idx="5">
                  <c:v>Water Maint</c:v>
                </c:pt>
              </c:strCache>
            </c:strRef>
          </c:cat>
          <c:val>
            <c:numRef>
              <c:f>'Dept Overview'!$B$11:$B$16</c:f>
              <c:numCache>
                <c:formatCode>General</c:formatCode>
                <c:ptCount val="6"/>
                <c:pt idx="0">
                  <c:v>232</c:v>
                </c:pt>
                <c:pt idx="1">
                  <c:v>102</c:v>
                </c:pt>
                <c:pt idx="2">
                  <c:v>76</c:v>
                </c:pt>
                <c:pt idx="3">
                  <c:v>3</c:v>
                </c:pt>
                <c:pt idx="4">
                  <c:v>4</c:v>
                </c:pt>
                <c:pt idx="5">
                  <c:v>4</c:v>
                </c:pt>
              </c:numCache>
            </c:numRef>
          </c:val>
          <c:extLst>
            <c:ext xmlns:c16="http://schemas.microsoft.com/office/drawing/2014/chart" uri="{C3380CC4-5D6E-409C-BE32-E72D297353CC}">
              <c16:uniqueId val="{0000000C-59E0-4D97-8F9D-8FA3DBD2E366}"/>
            </c:ext>
          </c:extLst>
        </c:ser>
        <c:dLbls>
          <c:dLblPos val="ctr"/>
          <c:showLegendKey val="0"/>
          <c:showVal val="0"/>
          <c:showCatName val="0"/>
          <c:showSerName val="0"/>
          <c:showPercent val="1"/>
          <c:showBubbleSize val="0"/>
          <c:showLeaderLines val="1"/>
        </c:dLbls>
        <c:firstSliceAng val="0"/>
      </c:pieChart>
      <c:spPr>
        <a:noFill/>
        <a:ln>
          <a:noFill/>
        </a:ln>
        <a:effectLst/>
      </c:spPr>
    </c:plotArea>
    <c:legend>
      <c:legendPos val="r"/>
      <c:layout>
        <c:manualLayout>
          <c:xMode val="edge"/>
          <c:yMode val="edge"/>
          <c:x val="0.71418246867872281"/>
          <c:y val="0.20439676589388717"/>
          <c:w val="0.21235567306514769"/>
          <c:h val="0.6062971612005893"/>
        </c:manualLayout>
      </c:layout>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omments/comment1.xml><?xml version="1.0" encoding="utf-8"?>
<p:cmLst xmlns:a="http://schemas.openxmlformats.org/drawingml/2006/main" xmlns:r="http://schemas.openxmlformats.org/officeDocument/2006/relationships" xmlns:p="http://schemas.openxmlformats.org/presentationml/2006/main">
  <p:cm authorId="1" dt="2021-03-18T06:40:18.494" idx="1">
    <p:pos x="10" y="10"/>
    <p:text>Mark and Jo0ew to populate</p:text>
    <p:extLst>
      <p:ext uri="{C676402C-5697-4E1C-873F-D02D1690AC5C}">
        <p15:threadingInfo xmlns:p15="http://schemas.microsoft.com/office/powerpoint/2012/main" timeZoneBias="30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1-03-18T06:40:18.494" idx="1">
    <p:pos x="10" y="10"/>
    <p:text>Mark and Jo0ew to populate</p:text>
    <p:extLst>
      <p:ext uri="{C676402C-5697-4E1C-873F-D02D1690AC5C}">
        <p15:threadingInfo xmlns:p15="http://schemas.microsoft.com/office/powerpoint/2012/main" timeZoneBias="30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1" dt="2021-03-18T06:40:18.494" idx="1">
    <p:pos x="10" y="10"/>
    <p:text>Mark and Jo0ew to populate</p:text>
    <p:extLst>
      <p:ext uri="{C676402C-5697-4E1C-873F-D02D1690AC5C}">
        <p15:threadingInfo xmlns:p15="http://schemas.microsoft.com/office/powerpoint/2012/main" timeZoneBias="300"/>
      </p:ext>
    </p:extLst>
  </p:cm>
</p:cmLst>
</file>

<file path=ppt/drawings/_rels/vmlDrawing1.vml.rels><?xml version="1.0" encoding="UTF-8" standalone="yes"?>
<Relationships xmlns="http://schemas.openxmlformats.org/package/2006/relationships"><Relationship Id="rId1" Type="http://schemas.openxmlformats.org/officeDocument/2006/relationships/image" Target="../media/image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91DA944-4FEC-4310-A193-FD585DCD4B8A}" type="datetimeFigureOut">
              <a:rPr lang="en-US" smtClean="0"/>
              <a:pPr/>
              <a:t>4/7/2021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F0A0374-BBC9-49A1-9E71-070738921B87}" type="slidenum">
              <a:rPr lang="en-US" smtClean="0"/>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1A943BE-E485-41BE-BBD7-688E9BC50C9C}" type="datetimeFigureOut">
              <a:rPr lang="en-US" smtClean="0"/>
              <a:pPr/>
              <a:t>4/7/2021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06EAA0-855E-400E-A0D1-62DB2EC4F1C5}"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Introduce topic</a:t>
            </a:r>
          </a:p>
          <a:p>
            <a:r>
              <a:rPr lang="en-US"/>
              <a:t>Introduce speakers</a:t>
            </a:r>
          </a:p>
          <a:p>
            <a:r>
              <a:rPr lang="en-US"/>
              <a:t>Remind them about how the Chat</a:t>
            </a:r>
          </a:p>
          <a:p>
            <a:r>
              <a:rPr lang="en-US"/>
              <a:t>Remind them about delay (about 20 seconds)</a:t>
            </a:r>
          </a:p>
          <a:p>
            <a:r>
              <a:rPr lang="en-US"/>
              <a:t>Opportunities to answers questions in between slides</a:t>
            </a:r>
          </a:p>
          <a:p>
            <a:endParaRPr lang="en-US"/>
          </a:p>
        </p:txBody>
      </p:sp>
      <p:sp>
        <p:nvSpPr>
          <p:cNvPr id="4" name="Slide Number Placeholder 3"/>
          <p:cNvSpPr>
            <a:spLocks noGrp="1"/>
          </p:cNvSpPr>
          <p:nvPr>
            <p:ph type="sldNum" sz="quarter" idx="10"/>
          </p:nvPr>
        </p:nvSpPr>
        <p:spPr/>
        <p:txBody>
          <a:bodyPr/>
          <a:lstStyle/>
          <a:p>
            <a:fld id="{C506EAA0-855E-400E-A0D1-62DB2EC4F1C5}"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Joe/Kristi</a:t>
            </a:r>
          </a:p>
        </p:txBody>
      </p:sp>
      <p:sp>
        <p:nvSpPr>
          <p:cNvPr id="4" name="Slide Number Placeholder 3"/>
          <p:cNvSpPr>
            <a:spLocks noGrp="1"/>
          </p:cNvSpPr>
          <p:nvPr>
            <p:ph type="sldNum" sz="quarter" idx="5"/>
          </p:nvPr>
        </p:nvSpPr>
        <p:spPr/>
        <p:txBody>
          <a:bodyPr/>
          <a:lstStyle/>
          <a:p>
            <a:fld id="{C506EAA0-855E-400E-A0D1-62DB2EC4F1C5}" type="slidenum">
              <a:rPr lang="en-US" smtClean="0"/>
              <a:pPr/>
              <a:t>10</a:t>
            </a:fld>
            <a:endParaRPr lang="en-US"/>
          </a:p>
        </p:txBody>
      </p:sp>
    </p:spTree>
    <p:extLst>
      <p:ext uri="{BB962C8B-B14F-4D97-AF65-F5344CB8AC3E}">
        <p14:creationId xmlns:p14="http://schemas.microsoft.com/office/powerpoint/2010/main" val="28060503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Padalino</a:t>
            </a:r>
          </a:p>
          <a:p>
            <a:endParaRPr lang="en-US"/>
          </a:p>
        </p:txBody>
      </p:sp>
      <p:sp>
        <p:nvSpPr>
          <p:cNvPr id="4" name="Slide Number Placeholder 3"/>
          <p:cNvSpPr>
            <a:spLocks noGrp="1"/>
          </p:cNvSpPr>
          <p:nvPr>
            <p:ph type="sldNum" sz="quarter" idx="5"/>
          </p:nvPr>
        </p:nvSpPr>
        <p:spPr/>
        <p:txBody>
          <a:bodyPr/>
          <a:lstStyle/>
          <a:p>
            <a:fld id="{C506EAA0-855E-400E-A0D1-62DB2EC4F1C5}" type="slidenum">
              <a:rPr lang="en-US" smtClean="0"/>
              <a:pPr/>
              <a:t>11</a:t>
            </a:fld>
            <a:endParaRPr lang="en-US"/>
          </a:p>
        </p:txBody>
      </p:sp>
    </p:spTree>
    <p:extLst>
      <p:ext uri="{BB962C8B-B14F-4D97-AF65-F5344CB8AC3E}">
        <p14:creationId xmlns:p14="http://schemas.microsoft.com/office/powerpoint/2010/main" val="758532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Steelman</a:t>
            </a:r>
          </a:p>
        </p:txBody>
      </p:sp>
      <p:sp>
        <p:nvSpPr>
          <p:cNvPr id="4" name="Slide Number Placeholder 3"/>
          <p:cNvSpPr>
            <a:spLocks noGrp="1"/>
          </p:cNvSpPr>
          <p:nvPr>
            <p:ph type="sldNum" sz="quarter" idx="5"/>
          </p:nvPr>
        </p:nvSpPr>
        <p:spPr/>
        <p:txBody>
          <a:bodyPr/>
          <a:lstStyle/>
          <a:p>
            <a:fld id="{C506EAA0-855E-400E-A0D1-62DB2EC4F1C5}" type="slidenum">
              <a:rPr lang="en-US" smtClean="0"/>
              <a:pPr/>
              <a:t>12</a:t>
            </a:fld>
            <a:endParaRPr lang="en-US"/>
          </a:p>
        </p:txBody>
      </p:sp>
    </p:spTree>
    <p:extLst>
      <p:ext uri="{BB962C8B-B14F-4D97-AF65-F5344CB8AC3E}">
        <p14:creationId xmlns:p14="http://schemas.microsoft.com/office/powerpoint/2010/main" val="4068431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3600"/>
              <a:t>Padalino</a:t>
            </a:r>
          </a:p>
        </p:txBody>
      </p:sp>
      <p:sp>
        <p:nvSpPr>
          <p:cNvPr id="4" name="Slide Number Placeholder 3"/>
          <p:cNvSpPr>
            <a:spLocks noGrp="1"/>
          </p:cNvSpPr>
          <p:nvPr>
            <p:ph type="sldNum" sz="quarter" idx="5"/>
          </p:nvPr>
        </p:nvSpPr>
        <p:spPr/>
        <p:txBody>
          <a:bodyPr/>
          <a:lstStyle/>
          <a:p>
            <a:fld id="{C506EAA0-855E-400E-A0D1-62DB2EC4F1C5}" type="slidenum">
              <a:rPr lang="en-US" smtClean="0"/>
              <a:pPr/>
              <a:t>13</a:t>
            </a:fld>
            <a:endParaRPr lang="en-US"/>
          </a:p>
        </p:txBody>
      </p:sp>
    </p:spTree>
    <p:extLst>
      <p:ext uri="{BB962C8B-B14F-4D97-AF65-F5344CB8AC3E}">
        <p14:creationId xmlns:p14="http://schemas.microsoft.com/office/powerpoint/2010/main" val="38014796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Padalino/ Steelman</a:t>
            </a:r>
          </a:p>
        </p:txBody>
      </p:sp>
      <p:sp>
        <p:nvSpPr>
          <p:cNvPr id="4" name="Slide Number Placeholder 3"/>
          <p:cNvSpPr>
            <a:spLocks noGrp="1"/>
          </p:cNvSpPr>
          <p:nvPr>
            <p:ph type="sldNum" sz="quarter" idx="5"/>
          </p:nvPr>
        </p:nvSpPr>
        <p:spPr/>
        <p:txBody>
          <a:bodyPr/>
          <a:lstStyle/>
          <a:p>
            <a:fld id="{C506EAA0-855E-400E-A0D1-62DB2EC4F1C5}" type="slidenum">
              <a:rPr lang="en-US" smtClean="0"/>
              <a:pPr/>
              <a:t>14</a:t>
            </a:fld>
            <a:endParaRPr lang="en-US"/>
          </a:p>
        </p:txBody>
      </p:sp>
    </p:spTree>
    <p:extLst>
      <p:ext uri="{BB962C8B-B14F-4D97-AF65-F5344CB8AC3E}">
        <p14:creationId xmlns:p14="http://schemas.microsoft.com/office/powerpoint/2010/main" val="23327215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Padalino</a:t>
            </a:r>
          </a:p>
        </p:txBody>
      </p:sp>
      <p:sp>
        <p:nvSpPr>
          <p:cNvPr id="4" name="Slide Number Placeholder 3"/>
          <p:cNvSpPr>
            <a:spLocks noGrp="1"/>
          </p:cNvSpPr>
          <p:nvPr>
            <p:ph type="sldNum" sz="quarter" idx="5"/>
          </p:nvPr>
        </p:nvSpPr>
        <p:spPr/>
        <p:txBody>
          <a:bodyPr/>
          <a:lstStyle/>
          <a:p>
            <a:fld id="{C506EAA0-855E-400E-A0D1-62DB2EC4F1C5}" type="slidenum">
              <a:rPr lang="en-US" smtClean="0"/>
              <a:pPr/>
              <a:t>15</a:t>
            </a:fld>
            <a:endParaRPr lang="en-US"/>
          </a:p>
        </p:txBody>
      </p:sp>
    </p:spTree>
    <p:extLst>
      <p:ext uri="{BB962C8B-B14F-4D97-AF65-F5344CB8AC3E}">
        <p14:creationId xmlns:p14="http://schemas.microsoft.com/office/powerpoint/2010/main" val="8183729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Yentzen to present this slide</a:t>
            </a:r>
          </a:p>
        </p:txBody>
      </p:sp>
      <p:sp>
        <p:nvSpPr>
          <p:cNvPr id="4" name="Slide Number Placeholder 3"/>
          <p:cNvSpPr>
            <a:spLocks noGrp="1"/>
          </p:cNvSpPr>
          <p:nvPr>
            <p:ph type="sldNum" sz="quarter" idx="5"/>
          </p:nvPr>
        </p:nvSpPr>
        <p:spPr/>
        <p:txBody>
          <a:bodyPr/>
          <a:lstStyle/>
          <a:p>
            <a:fld id="{C506EAA0-855E-400E-A0D1-62DB2EC4F1C5}" type="slidenum">
              <a:rPr lang="en-US" smtClean="0"/>
              <a:pPr/>
              <a:t>16</a:t>
            </a:fld>
            <a:endParaRPr lang="en-US"/>
          </a:p>
        </p:txBody>
      </p:sp>
    </p:spTree>
    <p:extLst>
      <p:ext uri="{BB962C8B-B14F-4D97-AF65-F5344CB8AC3E}">
        <p14:creationId xmlns:p14="http://schemas.microsoft.com/office/powerpoint/2010/main" val="4826440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Yentzen</a:t>
            </a:r>
          </a:p>
        </p:txBody>
      </p:sp>
      <p:sp>
        <p:nvSpPr>
          <p:cNvPr id="4" name="Slide Number Placeholder 3"/>
          <p:cNvSpPr>
            <a:spLocks noGrp="1"/>
          </p:cNvSpPr>
          <p:nvPr>
            <p:ph type="sldNum" sz="quarter" idx="5"/>
          </p:nvPr>
        </p:nvSpPr>
        <p:spPr/>
        <p:txBody>
          <a:bodyPr/>
          <a:lstStyle/>
          <a:p>
            <a:fld id="{C506EAA0-855E-400E-A0D1-62DB2EC4F1C5}" type="slidenum">
              <a:rPr lang="en-US" smtClean="0"/>
              <a:pPr/>
              <a:t>17</a:t>
            </a:fld>
            <a:endParaRPr lang="en-US"/>
          </a:p>
        </p:txBody>
      </p:sp>
    </p:spTree>
    <p:extLst>
      <p:ext uri="{BB962C8B-B14F-4D97-AF65-F5344CB8AC3E}">
        <p14:creationId xmlns:p14="http://schemas.microsoft.com/office/powerpoint/2010/main" val="10306115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Yentzen</a:t>
            </a:r>
          </a:p>
        </p:txBody>
      </p:sp>
      <p:sp>
        <p:nvSpPr>
          <p:cNvPr id="4" name="Slide Number Placeholder 3"/>
          <p:cNvSpPr>
            <a:spLocks noGrp="1"/>
          </p:cNvSpPr>
          <p:nvPr>
            <p:ph type="sldNum" sz="quarter" idx="5"/>
          </p:nvPr>
        </p:nvSpPr>
        <p:spPr/>
        <p:txBody>
          <a:bodyPr/>
          <a:lstStyle/>
          <a:p>
            <a:fld id="{C506EAA0-855E-400E-A0D1-62DB2EC4F1C5}" type="slidenum">
              <a:rPr lang="en-US" smtClean="0"/>
              <a:pPr/>
              <a:t>18</a:t>
            </a:fld>
            <a:endParaRPr lang="en-US"/>
          </a:p>
        </p:txBody>
      </p:sp>
    </p:spTree>
    <p:extLst>
      <p:ext uri="{BB962C8B-B14F-4D97-AF65-F5344CB8AC3E}">
        <p14:creationId xmlns:p14="http://schemas.microsoft.com/office/powerpoint/2010/main" val="12049367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7:30 Water Outage- GST at 5ft, turned wells off to refill tanks over night. Power issues throughout the night</a:t>
            </a:r>
          </a:p>
          <a:p>
            <a:r>
              <a:rPr lang="en-US" dirty="0">
                <a:cs typeface="Calibri"/>
              </a:rPr>
              <a:t>Jeremy, why didn’t the generator run the night of 2/16 when we needed to refill the tanks? ATS and coolant problems. See below.</a:t>
            </a:r>
          </a:p>
          <a:p>
            <a:r>
              <a:rPr lang="en-US" dirty="0">
                <a:cs typeface="Calibri"/>
              </a:rPr>
              <a:t>Why were we able to meet demand without surface water from 2/18 to 2/22? Less usage, I believe the community knew we were in serious trouble and they acted more conservatively a lot of leaks were isolated after the first hard freeze/thaw.</a:t>
            </a:r>
          </a:p>
          <a:p>
            <a:r>
              <a:rPr lang="en-US" dirty="0">
                <a:cs typeface="Calibri"/>
              </a:rPr>
              <a:t>When did we have issues with the transfer switch? 2/16 and 2/17 2 times each day we had ATS transfer issues as well as Gen coolant issues. Power unreliable and couldn’t travel to get the water restored. Main normal power came back on 2/17 in afternoon. We were able to fill GSTs, gen down due to coolant problems until 2/18. Normal power on during that time but demand was too high for well capacity. Shut down in the evening of the 17th and restored water 2/18(demand was low </a:t>
            </a:r>
            <a:r>
              <a:rPr lang="en-US" dirty="0" err="1">
                <a:cs typeface="Calibri"/>
              </a:rPr>
              <a:t>therafter</a:t>
            </a:r>
            <a:r>
              <a:rPr lang="en-US" dirty="0">
                <a:cs typeface="Calibri"/>
              </a:rPr>
              <a:t>) </a:t>
            </a:r>
          </a:p>
        </p:txBody>
      </p:sp>
      <p:sp>
        <p:nvSpPr>
          <p:cNvPr id="4" name="Slide Number Placeholder 3"/>
          <p:cNvSpPr>
            <a:spLocks noGrp="1"/>
          </p:cNvSpPr>
          <p:nvPr>
            <p:ph type="sldNum" sz="quarter" idx="5"/>
          </p:nvPr>
        </p:nvSpPr>
        <p:spPr/>
        <p:txBody>
          <a:bodyPr/>
          <a:lstStyle/>
          <a:p>
            <a:fld id="{C506EAA0-855E-400E-A0D1-62DB2EC4F1C5}" type="slidenum">
              <a:rPr lang="en-US" smtClean="0"/>
              <a:pPr/>
              <a:t>20</a:t>
            </a:fld>
            <a:endParaRPr lang="en-US"/>
          </a:p>
        </p:txBody>
      </p:sp>
    </p:spTree>
    <p:extLst>
      <p:ext uri="{BB962C8B-B14F-4D97-AF65-F5344CB8AC3E}">
        <p14:creationId xmlns:p14="http://schemas.microsoft.com/office/powerpoint/2010/main" val="284723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Todd</a:t>
            </a:r>
          </a:p>
        </p:txBody>
      </p:sp>
      <p:sp>
        <p:nvSpPr>
          <p:cNvPr id="4" name="Slide Number Placeholder 3"/>
          <p:cNvSpPr>
            <a:spLocks noGrp="1"/>
          </p:cNvSpPr>
          <p:nvPr>
            <p:ph type="sldNum" sz="quarter" idx="5"/>
          </p:nvPr>
        </p:nvSpPr>
        <p:spPr/>
        <p:txBody>
          <a:bodyPr/>
          <a:lstStyle/>
          <a:p>
            <a:fld id="{C506EAA0-855E-400E-A0D1-62DB2EC4F1C5}" type="slidenum">
              <a:rPr lang="en-US" smtClean="0"/>
              <a:pPr/>
              <a:t>2</a:t>
            </a:fld>
            <a:endParaRPr lang="en-US"/>
          </a:p>
        </p:txBody>
      </p:sp>
    </p:spTree>
    <p:extLst>
      <p:ext uri="{BB962C8B-B14F-4D97-AF65-F5344CB8AC3E}">
        <p14:creationId xmlns:p14="http://schemas.microsoft.com/office/powerpoint/2010/main" val="14024061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did we issue the 489 BWN?</a:t>
            </a:r>
            <a:r>
              <a:rPr lang="en-US"/>
              <a:t> 2/17 the BWN was issued according to VC email. Power was off for an extended period of time and the Gen does not operate the WP2 onsite well. </a:t>
            </a:r>
            <a:endParaRPr lang="en-US" dirty="0"/>
          </a:p>
        </p:txBody>
      </p:sp>
      <p:sp>
        <p:nvSpPr>
          <p:cNvPr id="4" name="Slide Number Placeholder 3"/>
          <p:cNvSpPr>
            <a:spLocks noGrp="1"/>
          </p:cNvSpPr>
          <p:nvPr>
            <p:ph type="sldNum" sz="quarter" idx="5"/>
          </p:nvPr>
        </p:nvSpPr>
        <p:spPr/>
        <p:txBody>
          <a:bodyPr/>
          <a:lstStyle/>
          <a:p>
            <a:fld id="{C506EAA0-855E-400E-A0D1-62DB2EC4F1C5}" type="slidenum">
              <a:rPr lang="en-US" smtClean="0"/>
              <a:pPr/>
              <a:t>21</a:t>
            </a:fld>
            <a:endParaRPr lang="en-US"/>
          </a:p>
        </p:txBody>
      </p:sp>
    </p:spTree>
    <p:extLst>
      <p:ext uri="{BB962C8B-B14F-4D97-AF65-F5344CB8AC3E}">
        <p14:creationId xmlns:p14="http://schemas.microsoft.com/office/powerpoint/2010/main" val="28137874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Padalino</a:t>
            </a:r>
          </a:p>
        </p:txBody>
      </p:sp>
      <p:sp>
        <p:nvSpPr>
          <p:cNvPr id="4" name="Slide Number Placeholder 3"/>
          <p:cNvSpPr>
            <a:spLocks noGrp="1"/>
          </p:cNvSpPr>
          <p:nvPr>
            <p:ph type="sldNum" sz="quarter" idx="5"/>
          </p:nvPr>
        </p:nvSpPr>
        <p:spPr/>
        <p:txBody>
          <a:bodyPr/>
          <a:lstStyle/>
          <a:p>
            <a:fld id="{C506EAA0-855E-400E-A0D1-62DB2EC4F1C5}" type="slidenum">
              <a:rPr lang="en-US" smtClean="0"/>
              <a:pPr/>
              <a:t>22</a:t>
            </a:fld>
            <a:endParaRPr lang="en-US"/>
          </a:p>
        </p:txBody>
      </p:sp>
    </p:spTree>
    <p:extLst>
      <p:ext uri="{BB962C8B-B14F-4D97-AF65-F5344CB8AC3E}">
        <p14:creationId xmlns:p14="http://schemas.microsoft.com/office/powerpoint/2010/main" val="35798486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Padalino</a:t>
            </a:r>
          </a:p>
        </p:txBody>
      </p:sp>
      <p:sp>
        <p:nvSpPr>
          <p:cNvPr id="4" name="Slide Number Placeholder 3"/>
          <p:cNvSpPr>
            <a:spLocks noGrp="1"/>
          </p:cNvSpPr>
          <p:nvPr>
            <p:ph type="sldNum" sz="quarter" idx="5"/>
          </p:nvPr>
        </p:nvSpPr>
        <p:spPr/>
        <p:txBody>
          <a:bodyPr/>
          <a:lstStyle/>
          <a:p>
            <a:fld id="{C506EAA0-855E-400E-A0D1-62DB2EC4F1C5}" type="slidenum">
              <a:rPr lang="en-US" smtClean="0"/>
              <a:pPr/>
              <a:t>23</a:t>
            </a:fld>
            <a:endParaRPr lang="en-US"/>
          </a:p>
        </p:txBody>
      </p:sp>
    </p:spTree>
    <p:extLst>
      <p:ext uri="{BB962C8B-B14F-4D97-AF65-F5344CB8AC3E}">
        <p14:creationId xmlns:p14="http://schemas.microsoft.com/office/powerpoint/2010/main" val="18199727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a:t>Burrer</a:t>
            </a:r>
            <a:endParaRPr lang="en-US"/>
          </a:p>
        </p:txBody>
      </p:sp>
      <p:sp>
        <p:nvSpPr>
          <p:cNvPr id="4" name="Slide Number Placeholder 3"/>
          <p:cNvSpPr>
            <a:spLocks noGrp="1"/>
          </p:cNvSpPr>
          <p:nvPr>
            <p:ph type="sldNum" sz="quarter" idx="5"/>
          </p:nvPr>
        </p:nvSpPr>
        <p:spPr/>
        <p:txBody>
          <a:bodyPr/>
          <a:lstStyle/>
          <a:p>
            <a:fld id="{C506EAA0-855E-400E-A0D1-62DB2EC4F1C5}" type="slidenum">
              <a:rPr lang="en-US" smtClean="0"/>
              <a:pPr/>
              <a:t>24</a:t>
            </a:fld>
            <a:endParaRPr lang="en-US"/>
          </a:p>
        </p:txBody>
      </p:sp>
    </p:spTree>
    <p:extLst>
      <p:ext uri="{BB962C8B-B14F-4D97-AF65-F5344CB8AC3E}">
        <p14:creationId xmlns:p14="http://schemas.microsoft.com/office/powerpoint/2010/main" val="10277911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Burrer</a:t>
            </a:r>
          </a:p>
        </p:txBody>
      </p:sp>
      <p:sp>
        <p:nvSpPr>
          <p:cNvPr id="4" name="Slide Number Placeholder 3"/>
          <p:cNvSpPr>
            <a:spLocks noGrp="1"/>
          </p:cNvSpPr>
          <p:nvPr>
            <p:ph type="sldNum" sz="quarter" idx="5"/>
          </p:nvPr>
        </p:nvSpPr>
        <p:spPr/>
        <p:txBody>
          <a:bodyPr/>
          <a:lstStyle/>
          <a:p>
            <a:fld id="{C506EAA0-855E-400E-A0D1-62DB2EC4F1C5}" type="slidenum">
              <a:rPr lang="en-US" smtClean="0"/>
              <a:pPr/>
              <a:t>25</a:t>
            </a:fld>
            <a:endParaRPr lang="en-US"/>
          </a:p>
        </p:txBody>
      </p:sp>
    </p:spTree>
    <p:extLst>
      <p:ext uri="{BB962C8B-B14F-4D97-AF65-F5344CB8AC3E}">
        <p14:creationId xmlns:p14="http://schemas.microsoft.com/office/powerpoint/2010/main" val="33382176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Steelman</a:t>
            </a:r>
          </a:p>
        </p:txBody>
      </p:sp>
      <p:sp>
        <p:nvSpPr>
          <p:cNvPr id="4" name="Slide Number Placeholder 3"/>
          <p:cNvSpPr>
            <a:spLocks noGrp="1"/>
          </p:cNvSpPr>
          <p:nvPr>
            <p:ph type="sldNum" sz="quarter" idx="5"/>
          </p:nvPr>
        </p:nvSpPr>
        <p:spPr/>
        <p:txBody>
          <a:bodyPr/>
          <a:lstStyle/>
          <a:p>
            <a:fld id="{C506EAA0-855E-400E-A0D1-62DB2EC4F1C5}" type="slidenum">
              <a:rPr lang="en-US" smtClean="0"/>
              <a:pPr/>
              <a:t>3</a:t>
            </a:fld>
            <a:endParaRPr lang="en-US"/>
          </a:p>
        </p:txBody>
      </p:sp>
    </p:spTree>
    <p:extLst>
      <p:ext uri="{BB962C8B-B14F-4D97-AF65-F5344CB8AC3E}">
        <p14:creationId xmlns:p14="http://schemas.microsoft.com/office/powerpoint/2010/main" val="16513735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Opened drain pipes, hose bibs, topped off fueled</a:t>
            </a:r>
            <a:endParaRPr lang="en-US">
              <a:cs typeface="Calibri"/>
            </a:endParaRPr>
          </a:p>
        </p:txBody>
      </p:sp>
      <p:sp>
        <p:nvSpPr>
          <p:cNvPr id="4" name="Slide Number Placeholder 3"/>
          <p:cNvSpPr>
            <a:spLocks noGrp="1"/>
          </p:cNvSpPr>
          <p:nvPr>
            <p:ph type="sldNum" sz="quarter" idx="5"/>
          </p:nvPr>
        </p:nvSpPr>
        <p:spPr/>
        <p:txBody>
          <a:bodyPr/>
          <a:lstStyle/>
          <a:p>
            <a:fld id="{C506EAA0-855E-400E-A0D1-62DB2EC4F1C5}" type="slidenum">
              <a:rPr lang="en-US" smtClean="0"/>
              <a:pPr/>
              <a:t>4</a:t>
            </a:fld>
            <a:endParaRPr lang="en-US"/>
          </a:p>
        </p:txBody>
      </p:sp>
    </p:spTree>
    <p:extLst>
      <p:ext uri="{BB962C8B-B14F-4D97-AF65-F5344CB8AC3E}">
        <p14:creationId xmlns:p14="http://schemas.microsoft.com/office/powerpoint/2010/main" val="17690449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Todd</a:t>
            </a:r>
          </a:p>
        </p:txBody>
      </p:sp>
      <p:sp>
        <p:nvSpPr>
          <p:cNvPr id="4" name="Slide Number Placeholder 3"/>
          <p:cNvSpPr>
            <a:spLocks noGrp="1"/>
          </p:cNvSpPr>
          <p:nvPr>
            <p:ph type="sldNum" sz="quarter" idx="5"/>
          </p:nvPr>
        </p:nvSpPr>
        <p:spPr/>
        <p:txBody>
          <a:bodyPr/>
          <a:lstStyle/>
          <a:p>
            <a:fld id="{C506EAA0-855E-400E-A0D1-62DB2EC4F1C5}" type="slidenum">
              <a:rPr lang="en-US" smtClean="0"/>
              <a:pPr/>
              <a:t>5</a:t>
            </a:fld>
            <a:endParaRPr lang="en-US"/>
          </a:p>
        </p:txBody>
      </p:sp>
    </p:spTree>
    <p:extLst>
      <p:ext uri="{BB962C8B-B14F-4D97-AF65-F5344CB8AC3E}">
        <p14:creationId xmlns:p14="http://schemas.microsoft.com/office/powerpoint/2010/main" val="13079456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Todd</a:t>
            </a:r>
          </a:p>
        </p:txBody>
      </p:sp>
      <p:sp>
        <p:nvSpPr>
          <p:cNvPr id="4" name="Slide Number Placeholder 3"/>
          <p:cNvSpPr>
            <a:spLocks noGrp="1"/>
          </p:cNvSpPr>
          <p:nvPr>
            <p:ph type="sldNum" sz="quarter" idx="5"/>
          </p:nvPr>
        </p:nvSpPr>
        <p:spPr/>
        <p:txBody>
          <a:bodyPr/>
          <a:lstStyle/>
          <a:p>
            <a:fld id="{C506EAA0-855E-400E-A0D1-62DB2EC4F1C5}" type="slidenum">
              <a:rPr lang="en-US" smtClean="0"/>
              <a:pPr/>
              <a:t>6</a:t>
            </a:fld>
            <a:endParaRPr lang="en-US"/>
          </a:p>
        </p:txBody>
      </p:sp>
    </p:spTree>
    <p:extLst>
      <p:ext uri="{BB962C8B-B14F-4D97-AF65-F5344CB8AC3E}">
        <p14:creationId xmlns:p14="http://schemas.microsoft.com/office/powerpoint/2010/main" val="23671737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Todd</a:t>
            </a:r>
          </a:p>
        </p:txBody>
      </p:sp>
      <p:sp>
        <p:nvSpPr>
          <p:cNvPr id="4" name="Slide Number Placeholder 3"/>
          <p:cNvSpPr>
            <a:spLocks noGrp="1"/>
          </p:cNvSpPr>
          <p:nvPr>
            <p:ph type="sldNum" sz="quarter" idx="5"/>
          </p:nvPr>
        </p:nvSpPr>
        <p:spPr/>
        <p:txBody>
          <a:bodyPr/>
          <a:lstStyle/>
          <a:p>
            <a:fld id="{C506EAA0-855E-400E-A0D1-62DB2EC4F1C5}" type="slidenum">
              <a:rPr lang="en-US" smtClean="0"/>
              <a:pPr/>
              <a:t>7</a:t>
            </a:fld>
            <a:endParaRPr lang="en-US"/>
          </a:p>
        </p:txBody>
      </p:sp>
    </p:spTree>
    <p:extLst>
      <p:ext uri="{BB962C8B-B14F-4D97-AF65-F5344CB8AC3E}">
        <p14:creationId xmlns:p14="http://schemas.microsoft.com/office/powerpoint/2010/main" val="42811546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a:t>todd</a:t>
            </a:r>
            <a:endParaRPr lang="en-US"/>
          </a:p>
        </p:txBody>
      </p:sp>
      <p:sp>
        <p:nvSpPr>
          <p:cNvPr id="4" name="Slide Number Placeholder 3"/>
          <p:cNvSpPr>
            <a:spLocks noGrp="1"/>
          </p:cNvSpPr>
          <p:nvPr>
            <p:ph type="sldNum" sz="quarter" idx="5"/>
          </p:nvPr>
        </p:nvSpPr>
        <p:spPr/>
        <p:txBody>
          <a:bodyPr/>
          <a:lstStyle/>
          <a:p>
            <a:fld id="{C506EAA0-855E-400E-A0D1-62DB2EC4F1C5}" type="slidenum">
              <a:rPr lang="en-US" smtClean="0"/>
              <a:pPr/>
              <a:t>8</a:t>
            </a:fld>
            <a:endParaRPr lang="en-US"/>
          </a:p>
        </p:txBody>
      </p:sp>
    </p:spTree>
    <p:extLst>
      <p:ext uri="{BB962C8B-B14F-4D97-AF65-F5344CB8AC3E}">
        <p14:creationId xmlns:p14="http://schemas.microsoft.com/office/powerpoint/2010/main" val="24416244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Todd</a:t>
            </a:r>
          </a:p>
        </p:txBody>
      </p:sp>
      <p:sp>
        <p:nvSpPr>
          <p:cNvPr id="4" name="Slide Number Placeholder 3"/>
          <p:cNvSpPr>
            <a:spLocks noGrp="1"/>
          </p:cNvSpPr>
          <p:nvPr>
            <p:ph type="sldNum" sz="quarter" idx="5"/>
          </p:nvPr>
        </p:nvSpPr>
        <p:spPr/>
        <p:txBody>
          <a:bodyPr/>
          <a:lstStyle/>
          <a:p>
            <a:fld id="{C506EAA0-855E-400E-A0D1-62DB2EC4F1C5}" type="slidenum">
              <a:rPr lang="en-US" smtClean="0"/>
              <a:pPr/>
              <a:t>9</a:t>
            </a:fld>
            <a:endParaRPr lang="en-US"/>
          </a:p>
        </p:txBody>
      </p:sp>
    </p:spTree>
    <p:extLst>
      <p:ext uri="{BB962C8B-B14F-4D97-AF65-F5344CB8AC3E}">
        <p14:creationId xmlns:p14="http://schemas.microsoft.com/office/powerpoint/2010/main" val="282415480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 y="1905000"/>
            <a:ext cx="6324600" cy="1470025"/>
          </a:xfrm>
        </p:spPr>
        <p:txBody>
          <a:bodyPr>
            <a:noAutofit/>
          </a:bodyPr>
          <a:lstStyle>
            <a:lvl1pPr algn="ctr">
              <a:defRPr sz="5400" b="1">
                <a:solidFill>
                  <a:schemeClr val="accent4"/>
                </a:solidFill>
              </a:defRPr>
            </a:lvl1pPr>
          </a:lstStyle>
          <a:p>
            <a:r>
              <a:rPr lang="en-US"/>
              <a:t>Click to edit Master title style</a:t>
            </a:r>
          </a:p>
        </p:txBody>
      </p:sp>
      <p:sp>
        <p:nvSpPr>
          <p:cNvPr id="3" name="Subtitle 2"/>
          <p:cNvSpPr>
            <a:spLocks noGrp="1"/>
          </p:cNvSpPr>
          <p:nvPr>
            <p:ph type="subTitle" idx="1"/>
          </p:nvPr>
        </p:nvSpPr>
        <p:spPr>
          <a:xfrm>
            <a:off x="152400" y="3352800"/>
            <a:ext cx="6324600" cy="1752600"/>
          </a:xfrm>
        </p:spPr>
        <p:txBody>
          <a:bodyPr>
            <a:normAutofit/>
          </a:bodyPr>
          <a:lstStyle>
            <a:lvl1pPr marL="0" indent="0" algn="ctr">
              <a:buNone/>
              <a:defRPr sz="2000">
                <a:solidFill>
                  <a:schemeClr val="bg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cripture">
    <p:spTree>
      <p:nvGrpSpPr>
        <p:cNvPr id="1" name=""/>
        <p:cNvGrpSpPr/>
        <p:nvPr/>
      </p:nvGrpSpPr>
      <p:grpSpPr>
        <a:xfrm>
          <a:off x="0" y="0"/>
          <a:ext cx="0" cy="0"/>
          <a:chOff x="0" y="0"/>
          <a:chExt cx="0" cy="0"/>
        </a:xfrm>
      </p:grpSpPr>
      <p:sp>
        <p:nvSpPr>
          <p:cNvPr id="2" name="Title 1"/>
          <p:cNvSpPr>
            <a:spLocks noGrp="1"/>
          </p:cNvSpPr>
          <p:nvPr>
            <p:ph type="title"/>
          </p:nvPr>
        </p:nvSpPr>
        <p:spPr>
          <a:xfrm>
            <a:off x="2209800" y="960438"/>
            <a:ext cx="6248400" cy="563562"/>
          </a:xfrm>
        </p:spPr>
        <p:txBody>
          <a:bodyPr>
            <a:normAutofit/>
          </a:bodyPr>
          <a:lstStyle>
            <a:lvl1pPr>
              <a:defRPr sz="2400"/>
            </a:lvl1pPr>
          </a:lstStyle>
          <a:p>
            <a:r>
              <a:rPr lang="en-US"/>
              <a:t>Click to edit Master title style</a:t>
            </a:r>
          </a:p>
        </p:txBody>
      </p:sp>
      <p:sp>
        <p:nvSpPr>
          <p:cNvPr id="7" name="Content Placeholder 6"/>
          <p:cNvSpPr>
            <a:spLocks noGrp="1"/>
          </p:cNvSpPr>
          <p:nvPr>
            <p:ph sz="quarter" idx="13"/>
          </p:nvPr>
        </p:nvSpPr>
        <p:spPr>
          <a:xfrm>
            <a:off x="2209800" y="1524000"/>
            <a:ext cx="6248400" cy="3276600"/>
          </a:xfrm>
        </p:spPr>
        <p:txBody>
          <a:bodyPr>
            <a:normAutofit/>
          </a:bodyPr>
          <a:lstStyle>
            <a:lvl1pPr marL="0" indent="0">
              <a:defRPr sz="1800" i="1"/>
            </a:lvl1pPr>
            <a:lvl2pPr marL="0" indent="0">
              <a:defRPr sz="1800" i="1"/>
            </a:lvl2pPr>
            <a:lvl3pPr marL="0" indent="0">
              <a:defRPr sz="1800" i="1"/>
            </a:lvl3pPr>
            <a:lvl4pPr marL="0" indent="0">
              <a:defRPr sz="1800" i="1"/>
            </a:lvl4pPr>
            <a:lvl5pPr marL="0" indent="0">
              <a:defRPr sz="1800" i="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7"/>
          <p:cNvSpPr>
            <a:spLocks noGrp="1"/>
          </p:cNvSpPr>
          <p:nvPr>
            <p:ph type="dt" sz="half" idx="14"/>
          </p:nvPr>
        </p:nvSpPr>
        <p:spPr/>
        <p:txBody>
          <a:bodyPr/>
          <a:lstStyle/>
          <a:p>
            <a:endParaRPr lang="en-US"/>
          </a:p>
        </p:txBody>
      </p:sp>
      <p:sp>
        <p:nvSpPr>
          <p:cNvPr id="9" name="Slide Number Placeholder 8"/>
          <p:cNvSpPr>
            <a:spLocks noGrp="1"/>
          </p:cNvSpPr>
          <p:nvPr>
            <p:ph type="sldNum" sz="quarter" idx="15"/>
          </p:nvPr>
        </p:nvSpPr>
        <p:spPr/>
        <p:txBody>
          <a:bodyPr/>
          <a:lstStyle/>
          <a:p>
            <a:fld id="{F6E674F0-2C42-4592-8C7F-FF6A19D36B84}" type="slidenum">
              <a:rPr lang="en-US" smtClean="0"/>
              <a:pPr/>
              <a:t>‹#›</a:t>
            </a:fld>
            <a:endParaRPr lang="en-US"/>
          </a:p>
        </p:txBody>
      </p:sp>
      <p:sp>
        <p:nvSpPr>
          <p:cNvPr id="10" name="Footer Placeholder 9"/>
          <p:cNvSpPr>
            <a:spLocks noGrp="1"/>
          </p:cNvSpPr>
          <p:nvPr>
            <p:ph type="ftr" sz="quarter" idx="16"/>
          </p:nvPr>
        </p:nvSpPr>
        <p:spPr/>
        <p:txBody>
          <a:bodyPr/>
          <a:lstStyle/>
          <a:p>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act question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14600" y="503238"/>
            <a:ext cx="6477000" cy="563562"/>
          </a:xfrm>
        </p:spPr>
        <p:txBody>
          <a:bodyPr>
            <a:noAutofit/>
          </a:bodyPr>
          <a:lstStyle>
            <a:lvl1pPr algn="r">
              <a:defRPr sz="3600"/>
            </a:lvl1pPr>
          </a:lstStyle>
          <a:p>
            <a:r>
              <a:rPr lang="en-US"/>
              <a:t>Click to edit Master title style</a:t>
            </a:r>
          </a:p>
        </p:txBody>
      </p:sp>
      <p:sp>
        <p:nvSpPr>
          <p:cNvPr id="7" name="Content Placeholder 6"/>
          <p:cNvSpPr>
            <a:spLocks noGrp="1"/>
          </p:cNvSpPr>
          <p:nvPr>
            <p:ph sz="quarter" idx="13"/>
          </p:nvPr>
        </p:nvSpPr>
        <p:spPr>
          <a:xfrm>
            <a:off x="2514600" y="1066800"/>
            <a:ext cx="6477000" cy="3200400"/>
          </a:xfrm>
        </p:spPr>
        <p:txBody>
          <a:bodyPr>
            <a:normAutofit/>
          </a:bodyPr>
          <a:lstStyle>
            <a:lvl1pPr marL="0" indent="0" algn="r">
              <a:defRPr sz="1800" i="0"/>
            </a:lvl1pPr>
            <a:lvl2pPr marL="0" indent="0" algn="r">
              <a:defRPr sz="1800" i="0"/>
            </a:lvl2pPr>
            <a:lvl3pPr marL="0" indent="0" algn="r">
              <a:defRPr sz="1800" i="0"/>
            </a:lvl3pPr>
            <a:lvl4pPr marL="0" indent="0" algn="r">
              <a:defRPr sz="1800" i="0"/>
            </a:lvl4pPr>
            <a:lvl5pPr marL="0" indent="0" algn="r">
              <a:defRPr sz="1800" i="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7"/>
          <p:cNvSpPr>
            <a:spLocks noGrp="1"/>
          </p:cNvSpPr>
          <p:nvPr>
            <p:ph type="dt" sz="half" idx="14"/>
          </p:nvPr>
        </p:nvSpPr>
        <p:spPr/>
        <p:txBody>
          <a:bodyPr/>
          <a:lstStyle/>
          <a:p>
            <a:endParaRPr lang="en-US"/>
          </a:p>
        </p:txBody>
      </p:sp>
      <p:sp>
        <p:nvSpPr>
          <p:cNvPr id="9" name="Slide Number Placeholder 8"/>
          <p:cNvSpPr>
            <a:spLocks noGrp="1"/>
          </p:cNvSpPr>
          <p:nvPr>
            <p:ph type="sldNum" sz="quarter" idx="15"/>
          </p:nvPr>
        </p:nvSpPr>
        <p:spPr/>
        <p:txBody>
          <a:bodyPr/>
          <a:lstStyle/>
          <a:p>
            <a:fld id="{F6E674F0-2C42-4592-8C7F-FF6A19D36B84}" type="slidenum">
              <a:rPr lang="en-US" smtClean="0"/>
              <a:pPr/>
              <a:t>‹#›</a:t>
            </a:fld>
            <a:endParaRPr lang="en-US"/>
          </a:p>
        </p:txBody>
      </p:sp>
      <p:sp>
        <p:nvSpPr>
          <p:cNvPr id="10" name="Footer Placeholder 9"/>
          <p:cNvSpPr>
            <a:spLocks noGrp="1"/>
          </p:cNvSpPr>
          <p:nvPr>
            <p:ph type="ftr" sz="quarter" idx="16"/>
          </p:nvPr>
        </p:nvSpPr>
        <p:spPr>
          <a:xfrm>
            <a:off x="1600200" y="6492875"/>
            <a:ext cx="2895600" cy="365125"/>
          </a:xfrm>
        </p:spPr>
        <p:txBody>
          <a:bodyPr/>
          <a:lstStyle/>
          <a:p>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nnouncement">
    <p:spTree>
      <p:nvGrpSpPr>
        <p:cNvPr id="1" name=""/>
        <p:cNvGrpSpPr/>
        <p:nvPr/>
      </p:nvGrpSpPr>
      <p:grpSpPr>
        <a:xfrm>
          <a:off x="0" y="0"/>
          <a:ext cx="0" cy="0"/>
          <a:chOff x="0" y="0"/>
          <a:chExt cx="0" cy="0"/>
        </a:xfrm>
      </p:grpSpPr>
      <p:pic>
        <p:nvPicPr>
          <p:cNvPr id="8" name="Picture 7" descr="candy_cane_sign_pc.png"/>
          <p:cNvPicPr>
            <a:picLocks noChangeAspect="1"/>
          </p:cNvPicPr>
          <p:nvPr userDrawn="1"/>
        </p:nvPicPr>
        <p:blipFill>
          <a:blip r:embed="rId2" cstate="print"/>
          <a:stretch>
            <a:fillRect/>
          </a:stretch>
        </p:blipFill>
        <p:spPr>
          <a:xfrm>
            <a:off x="457200" y="-4537"/>
            <a:ext cx="8446198" cy="6862537"/>
          </a:xfrm>
          <a:prstGeom prst="rect">
            <a:avLst/>
          </a:prstGeom>
        </p:spPr>
      </p:pic>
      <p:sp>
        <p:nvSpPr>
          <p:cNvPr id="2" name="Title 1"/>
          <p:cNvSpPr>
            <a:spLocks noGrp="1"/>
          </p:cNvSpPr>
          <p:nvPr>
            <p:ph type="title"/>
          </p:nvPr>
        </p:nvSpPr>
        <p:spPr>
          <a:xfrm>
            <a:off x="2133600" y="2514600"/>
            <a:ext cx="3810000" cy="533400"/>
          </a:xfrm>
        </p:spPr>
        <p:txBody>
          <a:bodyPr>
            <a:normAutofit/>
          </a:bodyPr>
          <a:lstStyle>
            <a:lvl1pPr algn="l">
              <a:defRPr sz="1800">
                <a:solidFill>
                  <a:schemeClr val="accent5">
                    <a:lumMod val="50000"/>
                  </a:schemeClr>
                </a:solidFill>
                <a:effectLst>
                  <a:outerShdw blurRad="50800" dist="38100" dir="2700000" algn="tl" rotWithShape="0">
                    <a:prstClr val="black">
                      <a:alpha val="40000"/>
                    </a:prstClr>
                  </a:outerShdw>
                </a:effectLst>
              </a:defRPr>
            </a:lvl1pPr>
          </a:lstStyle>
          <a:p>
            <a:r>
              <a:rPr lang="en-US"/>
              <a:t>Click to edit Master title style</a:t>
            </a:r>
          </a:p>
        </p:txBody>
      </p:sp>
      <p:sp>
        <p:nvSpPr>
          <p:cNvPr id="7" name="Content Placeholder 6"/>
          <p:cNvSpPr>
            <a:spLocks noGrp="1"/>
          </p:cNvSpPr>
          <p:nvPr>
            <p:ph sz="quarter" idx="13"/>
          </p:nvPr>
        </p:nvSpPr>
        <p:spPr>
          <a:xfrm>
            <a:off x="2133600" y="2971800"/>
            <a:ext cx="3733800" cy="2286000"/>
          </a:xfrm>
        </p:spPr>
        <p:txBody>
          <a:bodyPr>
            <a:normAutofit/>
          </a:bodyPr>
          <a:lstStyle>
            <a:lvl1pPr marL="0" indent="0">
              <a:defRPr sz="1800" i="1">
                <a:solidFill>
                  <a:schemeClr val="tx1"/>
                </a:solidFill>
              </a:defRPr>
            </a:lvl1pPr>
            <a:lvl2pPr marL="0" indent="0">
              <a:defRPr sz="1800" i="1">
                <a:solidFill>
                  <a:schemeClr val="tx1"/>
                </a:solidFill>
              </a:defRPr>
            </a:lvl2pPr>
            <a:lvl3pPr marL="0" indent="0">
              <a:defRPr sz="1800" i="1">
                <a:solidFill>
                  <a:schemeClr val="tx1"/>
                </a:solidFill>
              </a:defRPr>
            </a:lvl3pPr>
            <a:lvl4pPr marL="0" indent="0">
              <a:defRPr sz="1800" i="1">
                <a:solidFill>
                  <a:schemeClr val="tx1"/>
                </a:solidFill>
              </a:defRPr>
            </a:lvl4pPr>
            <a:lvl5pPr marL="0" indent="0">
              <a:defRPr sz="1800" i="1">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Date Placeholder 9"/>
          <p:cNvSpPr>
            <a:spLocks noGrp="1"/>
          </p:cNvSpPr>
          <p:nvPr>
            <p:ph type="dt" sz="half" idx="14"/>
          </p:nvPr>
        </p:nvSpPr>
        <p:spPr/>
        <p:txBody>
          <a:bodyPr/>
          <a:lstStyle/>
          <a:p>
            <a:endParaRPr lang="en-US"/>
          </a:p>
        </p:txBody>
      </p:sp>
      <p:sp>
        <p:nvSpPr>
          <p:cNvPr id="11" name="Slide Number Placeholder 10"/>
          <p:cNvSpPr>
            <a:spLocks noGrp="1"/>
          </p:cNvSpPr>
          <p:nvPr>
            <p:ph type="sldNum" sz="quarter" idx="15"/>
          </p:nvPr>
        </p:nvSpPr>
        <p:spPr/>
        <p:txBody>
          <a:bodyPr/>
          <a:lstStyle/>
          <a:p>
            <a:fld id="{F6E674F0-2C42-4592-8C7F-FF6A19D36B84}" type="slidenum">
              <a:rPr lang="en-US" smtClean="0"/>
              <a:pPr/>
              <a:t>‹#›</a:t>
            </a:fld>
            <a:endParaRPr lang="en-US"/>
          </a:p>
        </p:txBody>
      </p:sp>
      <p:sp>
        <p:nvSpPr>
          <p:cNvPr id="12" name="Footer Placeholder 11"/>
          <p:cNvSpPr>
            <a:spLocks noGrp="1"/>
          </p:cNvSpPr>
          <p:nvPr>
            <p:ph type="ftr" sz="quarter" idx="16"/>
          </p:nvPr>
        </p:nvSpPr>
        <p:spPr/>
        <p:txBody>
          <a:bodyPr/>
          <a:lstStyle/>
          <a:p>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a:p>
        </p:txBody>
      </p:sp>
      <p:sp>
        <p:nvSpPr>
          <p:cNvPr id="6" name="Slide Number Placeholder 5"/>
          <p:cNvSpPr>
            <a:spLocks noGrp="1"/>
          </p:cNvSpPr>
          <p:nvPr>
            <p:ph type="sldNum" sz="quarter" idx="11"/>
          </p:nvPr>
        </p:nvSpPr>
        <p:spPr/>
        <p:txBody>
          <a:bodyPr/>
          <a:lstStyle/>
          <a:p>
            <a:fld id="{F6E674F0-2C42-4592-8C7F-FF6A19D36B84}" type="slidenum">
              <a:rPr lang="en-US" smtClean="0"/>
              <a:pPr/>
              <a:t>‹#›</a:t>
            </a:fld>
            <a:endParaRPr lang="en-US"/>
          </a:p>
        </p:txBody>
      </p:sp>
      <p:sp>
        <p:nvSpPr>
          <p:cNvPr id="7" name="Footer Placeholder 6"/>
          <p:cNvSpPr>
            <a:spLocks noGrp="1"/>
          </p:cNvSpPr>
          <p:nvPr>
            <p:ph type="ftr" sz="quarter" idx="12"/>
          </p:nvPr>
        </p:nvSpPr>
        <p:spPr/>
        <p:txBody>
          <a:bodyPr/>
          <a:lstStyle/>
          <a:p>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62200" y="1081087"/>
            <a:ext cx="2057400" cy="706903"/>
          </a:xfrm>
        </p:spPr>
        <p:txBody>
          <a:bodyPr anchor="b">
            <a:normAutofit/>
          </a:bodyPr>
          <a:lstStyle>
            <a:lvl1pPr algn="l">
              <a:defRPr sz="1800" b="1"/>
            </a:lvl1pPr>
          </a:lstStyle>
          <a:p>
            <a:r>
              <a:rPr lang="en-US"/>
              <a:t>Click to edit Master title style</a:t>
            </a:r>
          </a:p>
        </p:txBody>
      </p:sp>
      <p:sp>
        <p:nvSpPr>
          <p:cNvPr id="3" name="Content Placeholder 2"/>
          <p:cNvSpPr>
            <a:spLocks noGrp="1"/>
          </p:cNvSpPr>
          <p:nvPr>
            <p:ph idx="1"/>
          </p:nvPr>
        </p:nvSpPr>
        <p:spPr>
          <a:xfrm>
            <a:off x="4572000" y="1206315"/>
            <a:ext cx="4343400" cy="4203885"/>
          </a:xfrm>
        </p:spPr>
        <p:txBody>
          <a:bodyPr>
            <a:normAutofit/>
          </a:bodyPr>
          <a:lstStyle>
            <a:lvl1pPr marL="0" indent="0">
              <a:defRPr sz="1800"/>
            </a:lvl1pPr>
            <a:lvl2pPr marL="0" indent="0">
              <a:defRPr sz="1800"/>
            </a:lvl2pPr>
            <a:lvl3pPr marL="0" indent="0">
              <a:defRPr sz="1800"/>
            </a:lvl3pPr>
            <a:lvl4pPr marL="0" indent="0">
              <a:defRPr sz="1800"/>
            </a:lvl4pPr>
            <a:lvl5pPr marL="0" indent="0">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362200" y="1798637"/>
            <a:ext cx="2057400" cy="45259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endParaRPr lang="en-US"/>
          </a:p>
        </p:txBody>
      </p:sp>
      <p:sp>
        <p:nvSpPr>
          <p:cNvPr id="9" name="Slide Number Placeholder 8"/>
          <p:cNvSpPr>
            <a:spLocks noGrp="1"/>
          </p:cNvSpPr>
          <p:nvPr>
            <p:ph type="sldNum" sz="quarter" idx="11"/>
          </p:nvPr>
        </p:nvSpPr>
        <p:spPr/>
        <p:txBody>
          <a:bodyPr/>
          <a:lstStyle/>
          <a:p>
            <a:fld id="{F6E674F0-2C42-4592-8C7F-FF6A19D36B84}" type="slidenum">
              <a:rPr lang="en-US" smtClean="0"/>
              <a:pPr/>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33600" y="4848843"/>
            <a:ext cx="6096000" cy="556243"/>
          </a:xfrm>
        </p:spPr>
        <p:txBody>
          <a:bodyPr anchor="b"/>
          <a:lstStyle>
            <a:lvl1pPr algn="ctr">
              <a:defRPr sz="2000" b="1">
                <a:solidFill>
                  <a:schemeClr val="accent5"/>
                </a:solidFill>
              </a:defRPr>
            </a:lvl1pPr>
          </a:lstStyle>
          <a:p>
            <a:r>
              <a:rPr lang="en-US"/>
              <a:t>Click to edit Master title style</a:t>
            </a:r>
          </a:p>
        </p:txBody>
      </p:sp>
      <p:sp>
        <p:nvSpPr>
          <p:cNvPr id="3" name="Picture Placeholder 2"/>
          <p:cNvSpPr>
            <a:spLocks noGrp="1"/>
          </p:cNvSpPr>
          <p:nvPr>
            <p:ph type="pic" idx="1"/>
          </p:nvPr>
        </p:nvSpPr>
        <p:spPr>
          <a:xfrm>
            <a:off x="2209800" y="914400"/>
            <a:ext cx="6096000" cy="3581400"/>
          </a:xfrm>
          <a:ln w="57150">
            <a:solidFill>
              <a:schemeClr val="bg1"/>
            </a:solidFill>
          </a:ln>
          <a:effectLst>
            <a:outerShdw blurRad="50800" dist="88900" dir="5400000" algn="t" rotWithShape="0">
              <a:prstClr val="black">
                <a:alpha val="40000"/>
              </a:prstClr>
            </a:outerShdw>
          </a:effectLst>
          <a:scene3d>
            <a:camera prst="orthographicFront">
              <a:rot lat="0" lon="0" rev="21299999"/>
            </a:camera>
            <a:lightRig rig="threePt" dir="t"/>
          </a:scene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133600" y="5382243"/>
            <a:ext cx="6096000" cy="789957"/>
          </a:xfrm>
        </p:spPr>
        <p:txBody>
          <a:bodyPr/>
          <a:lstStyle>
            <a:lvl1pPr marL="0" indent="0" algn="ctr">
              <a:buNone/>
              <a:defRPr sz="1400">
                <a:solidFill>
                  <a:schemeClr val="accent5"/>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endParaRPr lang="en-US"/>
          </a:p>
        </p:txBody>
      </p:sp>
      <p:sp>
        <p:nvSpPr>
          <p:cNvPr id="9" name="Slide Number Placeholder 8"/>
          <p:cNvSpPr>
            <a:spLocks noGrp="1"/>
          </p:cNvSpPr>
          <p:nvPr>
            <p:ph type="sldNum" sz="quarter" idx="11"/>
          </p:nvPr>
        </p:nvSpPr>
        <p:spPr/>
        <p:txBody>
          <a:bodyPr/>
          <a:lstStyle/>
          <a:p>
            <a:fld id="{F6E674F0-2C42-4592-8C7F-FF6A19D36B84}" type="slidenum">
              <a:rPr lang="en-US" smtClean="0"/>
              <a:pPr/>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Slide Number Placeholder 7"/>
          <p:cNvSpPr>
            <a:spLocks noGrp="1"/>
          </p:cNvSpPr>
          <p:nvPr>
            <p:ph type="sldNum" sz="quarter" idx="11"/>
          </p:nvPr>
        </p:nvSpPr>
        <p:spPr/>
        <p:txBody>
          <a:bodyPr/>
          <a:lstStyle/>
          <a:p>
            <a:fld id="{F6E674F0-2C42-4592-8C7F-FF6A19D36B84}" type="slidenum">
              <a:rPr lang="en-US" smtClean="0"/>
              <a:pPr/>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Slide Number Placeholder 4"/>
          <p:cNvSpPr>
            <a:spLocks noGrp="1"/>
          </p:cNvSpPr>
          <p:nvPr>
            <p:ph type="sldNum" sz="quarter" idx="11"/>
          </p:nvPr>
        </p:nvSpPr>
        <p:spPr/>
        <p:txBody>
          <a:bodyPr/>
          <a:lstStyle/>
          <a:p>
            <a:fld id="{F6E674F0-2C42-4592-8C7F-FF6A19D36B84}" type="slidenum">
              <a:rPr lang="en-US" smtClean="0"/>
              <a:pPr/>
              <a:t>‹#›</a:t>
            </a:fld>
            <a:endParaRPr lang="en-US"/>
          </a:p>
        </p:txBody>
      </p:sp>
      <p:sp>
        <p:nvSpPr>
          <p:cNvPr id="6" name="Footer Placeholder 5"/>
          <p:cNvSpPr>
            <a:spLocks noGrp="1"/>
          </p:cNvSpPr>
          <p:nvPr>
            <p:ph type="ftr" sz="quarter" idx="12"/>
          </p:nvPr>
        </p:nvSpPr>
        <p:spPr/>
        <p:txBody>
          <a:bodyPr/>
          <a:lstStyle/>
          <a:p>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09800" y="274638"/>
            <a:ext cx="6553200" cy="1143000"/>
          </a:xfrm>
        </p:spPr>
        <p:txBody>
          <a:bodyPr/>
          <a:lstStyle>
            <a:lvl1pPr algn="l">
              <a:defRPr b="1">
                <a:solidFill>
                  <a:schemeClr val="bg1"/>
                </a:solidFill>
              </a:defRPr>
            </a:lvl1pPr>
          </a:lstStyle>
          <a:p>
            <a:r>
              <a:rPr lang="en-US"/>
              <a:t>Click to edit Master title style</a:t>
            </a:r>
          </a:p>
        </p:txBody>
      </p:sp>
      <p:sp>
        <p:nvSpPr>
          <p:cNvPr id="3" name="Content Placeholder 2"/>
          <p:cNvSpPr>
            <a:spLocks noGrp="1"/>
          </p:cNvSpPr>
          <p:nvPr>
            <p:ph idx="1"/>
          </p:nvPr>
        </p:nvSpPr>
        <p:spPr>
          <a:xfrm>
            <a:off x="2209800" y="1447800"/>
            <a:ext cx="6553200" cy="4678363"/>
          </a:xfrm>
        </p:spPr>
        <p:txBody>
          <a:bodyPr>
            <a:normAutofit/>
          </a:bodyPr>
          <a:lstStyle>
            <a:lvl1pPr marL="0" indent="173038">
              <a:buFont typeface="Arial" pitchFamily="34" charset="0"/>
              <a:buChar char="•"/>
              <a:defRPr sz="2000"/>
            </a:lvl1pPr>
            <a:lvl2pPr>
              <a:defRPr sz="1800"/>
            </a:lvl2pPr>
            <a:lvl3pPr>
              <a:defRPr sz="1600"/>
            </a:lvl3pPr>
            <a:lvl4pPr>
              <a:defRPr sz="14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Slide Number Placeholder 7"/>
          <p:cNvSpPr>
            <a:spLocks noGrp="1"/>
          </p:cNvSpPr>
          <p:nvPr>
            <p:ph type="sldNum" sz="quarter" idx="11"/>
          </p:nvPr>
        </p:nvSpPr>
        <p:spPr/>
        <p:txBody>
          <a:bodyPr/>
          <a:lstStyle/>
          <a:p>
            <a:fld id="{F6E674F0-2C42-4592-8C7F-FF6A19D36B84}" type="slidenum">
              <a:rPr lang="en-US" smtClean="0"/>
              <a:pPr/>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676400" y="274638"/>
            <a:ext cx="6324600" cy="1143000"/>
          </a:xfrm>
        </p:spPr>
        <p:txBody>
          <a:bodyPr/>
          <a:lstStyle>
            <a:lvl1pPr algn="l">
              <a:defRPr b="1">
                <a:solidFill>
                  <a:schemeClr val="bg1"/>
                </a:solidFill>
              </a:defRPr>
            </a:lvl1pPr>
          </a:lstStyle>
          <a:p>
            <a:r>
              <a:rPr lang="en-US"/>
              <a:t>Click to edit Master title style</a:t>
            </a:r>
          </a:p>
        </p:txBody>
      </p:sp>
      <p:sp>
        <p:nvSpPr>
          <p:cNvPr id="3" name="Content Placeholder 2"/>
          <p:cNvSpPr>
            <a:spLocks noGrp="1"/>
          </p:cNvSpPr>
          <p:nvPr>
            <p:ph idx="1"/>
          </p:nvPr>
        </p:nvSpPr>
        <p:spPr>
          <a:xfrm>
            <a:off x="1676400" y="1447801"/>
            <a:ext cx="6324600" cy="3124200"/>
          </a:xfrm>
        </p:spPr>
        <p:txBody>
          <a:bodyPr/>
          <a:lstStyle>
            <a:lvl1pPr marL="0" indent="173038">
              <a:buFont typeface="Arial" pitchFamily="34" charset="0"/>
              <a:buChar char="•"/>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Date Placeholder 9"/>
          <p:cNvSpPr>
            <a:spLocks noGrp="1"/>
          </p:cNvSpPr>
          <p:nvPr>
            <p:ph type="dt" sz="half" idx="10"/>
          </p:nvPr>
        </p:nvSpPr>
        <p:spPr/>
        <p:txBody>
          <a:bodyPr/>
          <a:lstStyle/>
          <a:p>
            <a:endParaRPr lang="en-US"/>
          </a:p>
        </p:txBody>
      </p:sp>
      <p:sp>
        <p:nvSpPr>
          <p:cNvPr id="11" name="Slide Number Placeholder 10"/>
          <p:cNvSpPr>
            <a:spLocks noGrp="1"/>
          </p:cNvSpPr>
          <p:nvPr>
            <p:ph type="sldNum" sz="quarter" idx="11"/>
          </p:nvPr>
        </p:nvSpPr>
        <p:spPr/>
        <p:txBody>
          <a:bodyPr/>
          <a:lstStyle/>
          <a:p>
            <a:fld id="{F6E674F0-2C42-4592-8C7F-FF6A19D36B84}" type="slidenum">
              <a:rPr lang="en-US" smtClean="0"/>
              <a:pPr/>
              <a:t>‹#›</a:t>
            </a:fld>
            <a:endParaRPr lang="en-US"/>
          </a:p>
        </p:txBody>
      </p:sp>
      <p:sp>
        <p:nvSpPr>
          <p:cNvPr id="12" name="Footer Placeholder 11"/>
          <p:cNvSpPr>
            <a:spLocks noGrp="1"/>
          </p:cNvSpPr>
          <p:nvPr>
            <p:ph type="ftr" sz="quarter" idx="12"/>
          </p:nvPr>
        </p:nvSpPr>
        <p:spPr>
          <a:xfrm>
            <a:off x="3124200" y="6492875"/>
            <a:ext cx="2895600" cy="365125"/>
          </a:xfrm>
        </p:spPr>
        <p:txBody>
          <a:bodyPr/>
          <a:lstStyle/>
          <a:p>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ong and lyrics">
    <p:spTree>
      <p:nvGrpSpPr>
        <p:cNvPr id="1" name=""/>
        <p:cNvGrpSpPr/>
        <p:nvPr/>
      </p:nvGrpSpPr>
      <p:grpSpPr>
        <a:xfrm>
          <a:off x="0" y="0"/>
          <a:ext cx="0" cy="0"/>
          <a:chOff x="0" y="0"/>
          <a:chExt cx="0" cy="0"/>
        </a:xfrm>
      </p:grpSpPr>
      <p:sp>
        <p:nvSpPr>
          <p:cNvPr id="2" name="Title 1"/>
          <p:cNvSpPr>
            <a:spLocks noGrp="1"/>
          </p:cNvSpPr>
          <p:nvPr>
            <p:ph type="title"/>
          </p:nvPr>
        </p:nvSpPr>
        <p:spPr>
          <a:xfrm>
            <a:off x="1905000" y="76200"/>
            <a:ext cx="6553200" cy="1143000"/>
          </a:xfrm>
        </p:spPr>
        <p:txBody>
          <a:bodyPr/>
          <a:lstStyle>
            <a:lvl1pPr algn="ctr">
              <a:defRPr b="1">
                <a:solidFill>
                  <a:schemeClr val="bg1"/>
                </a:solidFill>
              </a:defRPr>
            </a:lvl1pPr>
          </a:lstStyle>
          <a:p>
            <a:r>
              <a:rPr lang="en-US"/>
              <a:t>Click to edit Master title style</a:t>
            </a:r>
          </a:p>
        </p:txBody>
      </p:sp>
      <p:sp>
        <p:nvSpPr>
          <p:cNvPr id="9" name="Date Placeholder 8"/>
          <p:cNvSpPr>
            <a:spLocks noGrp="1"/>
          </p:cNvSpPr>
          <p:nvPr>
            <p:ph type="dt" sz="half" idx="14"/>
          </p:nvPr>
        </p:nvSpPr>
        <p:spPr/>
        <p:txBody>
          <a:bodyPr/>
          <a:lstStyle/>
          <a:p>
            <a:endParaRPr lang="en-US"/>
          </a:p>
        </p:txBody>
      </p:sp>
      <p:sp>
        <p:nvSpPr>
          <p:cNvPr id="10" name="Slide Number Placeholder 9"/>
          <p:cNvSpPr>
            <a:spLocks noGrp="1"/>
          </p:cNvSpPr>
          <p:nvPr>
            <p:ph type="sldNum" sz="quarter" idx="15"/>
          </p:nvPr>
        </p:nvSpPr>
        <p:spPr/>
        <p:txBody>
          <a:bodyPr/>
          <a:lstStyle/>
          <a:p>
            <a:fld id="{F6E674F0-2C42-4592-8C7F-FF6A19D36B84}" type="slidenum">
              <a:rPr lang="en-US" smtClean="0"/>
              <a:pPr/>
              <a:t>‹#›</a:t>
            </a:fld>
            <a:endParaRPr lang="en-US"/>
          </a:p>
        </p:txBody>
      </p:sp>
      <p:sp>
        <p:nvSpPr>
          <p:cNvPr id="11" name="Footer Placeholder 10"/>
          <p:cNvSpPr>
            <a:spLocks noGrp="1"/>
          </p:cNvSpPr>
          <p:nvPr>
            <p:ph type="ftr" sz="quarter" idx="16"/>
          </p:nvPr>
        </p:nvSpPr>
        <p:spPr/>
        <p:txBody>
          <a:bodyPr/>
          <a:lstStyle/>
          <a:p>
            <a:endParaRPr lang="en-US"/>
          </a:p>
        </p:txBody>
      </p:sp>
      <p:pic>
        <p:nvPicPr>
          <p:cNvPr id="8" name="Picture 7" descr="calendar.png"/>
          <p:cNvPicPr>
            <a:picLocks noChangeAspect="1"/>
          </p:cNvPicPr>
          <p:nvPr userDrawn="1"/>
        </p:nvPicPr>
        <p:blipFill>
          <a:blip r:embed="rId2" cstate="print"/>
          <a:stretch>
            <a:fillRect/>
          </a:stretch>
        </p:blipFill>
        <p:spPr>
          <a:xfrm>
            <a:off x="1752600" y="990600"/>
            <a:ext cx="6902741" cy="5271968"/>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752600" y="2049187"/>
            <a:ext cx="6414513" cy="1362075"/>
          </a:xfrm>
        </p:spPr>
        <p:txBody>
          <a:bodyPr anchor="t">
            <a:normAutofit/>
          </a:bodyPr>
          <a:lstStyle>
            <a:lvl1pPr algn="ctr">
              <a:defRPr sz="3600" b="1" cap="all"/>
            </a:lvl1pPr>
          </a:lstStyle>
          <a:p>
            <a:r>
              <a:rPr lang="en-US"/>
              <a:t>Click to edit Master title style</a:t>
            </a:r>
          </a:p>
        </p:txBody>
      </p:sp>
      <p:sp>
        <p:nvSpPr>
          <p:cNvPr id="3" name="Text Placeholder 2"/>
          <p:cNvSpPr>
            <a:spLocks noGrp="1"/>
          </p:cNvSpPr>
          <p:nvPr>
            <p:ph type="body" idx="1"/>
          </p:nvPr>
        </p:nvSpPr>
        <p:spPr>
          <a:xfrm>
            <a:off x="1752600" y="685800"/>
            <a:ext cx="6414513" cy="1500187"/>
          </a:xfrm>
        </p:spPr>
        <p:txBody>
          <a:bodyPr anchor="b"/>
          <a:lstStyle>
            <a:lvl1pPr marL="0" indent="0" algn="ctr">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Date Placeholder 6"/>
          <p:cNvSpPr>
            <a:spLocks noGrp="1"/>
          </p:cNvSpPr>
          <p:nvPr>
            <p:ph type="dt" sz="half" idx="10"/>
          </p:nvPr>
        </p:nvSpPr>
        <p:spPr/>
        <p:txBody>
          <a:bodyPr/>
          <a:lstStyle/>
          <a:p>
            <a:endParaRPr lang="en-US"/>
          </a:p>
        </p:txBody>
      </p:sp>
      <p:sp>
        <p:nvSpPr>
          <p:cNvPr id="8" name="Slide Number Placeholder 7"/>
          <p:cNvSpPr>
            <a:spLocks noGrp="1"/>
          </p:cNvSpPr>
          <p:nvPr>
            <p:ph type="sldNum" sz="quarter" idx="11"/>
          </p:nvPr>
        </p:nvSpPr>
        <p:spPr/>
        <p:txBody>
          <a:bodyPr/>
          <a:lstStyle/>
          <a:p>
            <a:fld id="{F6E674F0-2C42-4592-8C7F-FF6A19D36B84}" type="slidenum">
              <a:rPr lang="en-US" smtClean="0"/>
              <a:pPr/>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a:t>Click to edit Master title style</a:t>
            </a:r>
          </a:p>
        </p:txBody>
      </p:sp>
      <p:sp>
        <p:nvSpPr>
          <p:cNvPr id="3" name="Content Placeholder 2"/>
          <p:cNvSpPr>
            <a:spLocks noGrp="1"/>
          </p:cNvSpPr>
          <p:nvPr>
            <p:ph sz="half" idx="1"/>
          </p:nvPr>
        </p:nvSpPr>
        <p:spPr>
          <a:xfrm>
            <a:off x="2133600" y="1447800"/>
            <a:ext cx="3276600" cy="4678363"/>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562600" y="1447800"/>
            <a:ext cx="3124200" cy="4678363"/>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7"/>
          <p:cNvSpPr>
            <a:spLocks noGrp="1"/>
          </p:cNvSpPr>
          <p:nvPr>
            <p:ph type="dt" sz="half" idx="10"/>
          </p:nvPr>
        </p:nvSpPr>
        <p:spPr/>
        <p:txBody>
          <a:bodyPr/>
          <a:lstStyle/>
          <a:p>
            <a:endParaRPr lang="en-US"/>
          </a:p>
        </p:txBody>
      </p:sp>
      <p:sp>
        <p:nvSpPr>
          <p:cNvPr id="9" name="Slide Number Placeholder 8"/>
          <p:cNvSpPr>
            <a:spLocks noGrp="1"/>
          </p:cNvSpPr>
          <p:nvPr>
            <p:ph type="sldNum" sz="quarter" idx="11"/>
          </p:nvPr>
        </p:nvSpPr>
        <p:spPr/>
        <p:txBody>
          <a:bodyPr/>
          <a:lstStyle/>
          <a:p>
            <a:fld id="{F6E674F0-2C42-4592-8C7F-FF6A19D36B84}" type="slidenum">
              <a:rPr lang="en-US" smtClean="0"/>
              <a:pPr/>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a:t>Click to edit Master title style</a:t>
            </a:r>
          </a:p>
        </p:txBody>
      </p:sp>
      <p:sp>
        <p:nvSpPr>
          <p:cNvPr id="3" name="Content Placeholder 2"/>
          <p:cNvSpPr>
            <a:spLocks noGrp="1"/>
          </p:cNvSpPr>
          <p:nvPr>
            <p:ph sz="half" idx="1"/>
          </p:nvPr>
        </p:nvSpPr>
        <p:spPr>
          <a:xfrm>
            <a:off x="2133600" y="2819401"/>
            <a:ext cx="2057400" cy="3306763"/>
          </a:xfrm>
        </p:spPr>
        <p:txBody>
          <a:bodyPr>
            <a:normAutofit/>
          </a:bodyPr>
          <a:lstStyle>
            <a:lvl1pPr marL="0" indent="0">
              <a:defRPr sz="1400"/>
            </a:lvl1pPr>
            <a:lvl2pPr marL="0" indent="0">
              <a:defRPr sz="1400"/>
            </a:lvl2pPr>
            <a:lvl3pPr marL="0" indent="0">
              <a:defRPr sz="1400"/>
            </a:lvl3pPr>
            <a:lvl4pPr marL="0" indent="0">
              <a:defRPr sz="1400"/>
            </a:lvl4pPr>
            <a:lvl5pPr marL="0" indent="0">
              <a:defRPr sz="14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419600" y="2819401"/>
            <a:ext cx="2057400" cy="3306763"/>
          </a:xfrm>
        </p:spPr>
        <p:txBody>
          <a:bodyPr>
            <a:normAutofit/>
          </a:bodyPr>
          <a:lstStyle>
            <a:lvl1pPr marL="0" indent="0">
              <a:defRPr sz="1400"/>
            </a:lvl1pPr>
            <a:lvl2pPr marL="0" indent="0">
              <a:defRPr sz="1400"/>
            </a:lvl2pPr>
            <a:lvl3pPr marL="0" indent="0">
              <a:defRPr sz="1400"/>
            </a:lvl3pPr>
            <a:lvl4pPr marL="0" indent="0">
              <a:defRPr sz="1400"/>
            </a:lvl4pPr>
            <a:lvl5pPr marL="0" indent="0">
              <a:defRPr sz="14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p:cNvSpPr>
            <a:spLocks noGrp="1"/>
          </p:cNvSpPr>
          <p:nvPr>
            <p:ph sz="quarter" idx="13"/>
          </p:nvPr>
        </p:nvSpPr>
        <p:spPr>
          <a:xfrm>
            <a:off x="6705600" y="2832897"/>
            <a:ext cx="1981200" cy="3339303"/>
          </a:xfrm>
        </p:spPr>
        <p:txBody>
          <a:bodyPr>
            <a:noAutofit/>
          </a:bodyPr>
          <a:lstStyle>
            <a:lvl1pPr marL="0" indent="0">
              <a:defRPr sz="1400"/>
            </a:lvl1pPr>
            <a:lvl2pPr marL="0" indent="0">
              <a:defRPr sz="1400"/>
            </a:lvl2pPr>
            <a:lvl3pPr marL="0" indent="0">
              <a:defRPr sz="1400"/>
            </a:lvl3pPr>
            <a:lvl4pPr marL="0" indent="0">
              <a:defRPr sz="1400"/>
            </a:lvl4pPr>
            <a:lvl5pPr marL="0" indent="0">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Picture Placeholder 12"/>
          <p:cNvSpPr>
            <a:spLocks noGrp="1"/>
          </p:cNvSpPr>
          <p:nvPr>
            <p:ph type="pic" sz="quarter" idx="14"/>
          </p:nvPr>
        </p:nvSpPr>
        <p:spPr>
          <a:xfrm>
            <a:off x="2133600" y="1447801"/>
            <a:ext cx="2057400" cy="1371600"/>
          </a:xfrm>
        </p:spPr>
        <p:txBody>
          <a:bodyPr/>
          <a:lstStyle/>
          <a:p>
            <a:endParaRPr lang="en-US"/>
          </a:p>
        </p:txBody>
      </p:sp>
      <p:sp>
        <p:nvSpPr>
          <p:cNvPr id="15" name="Picture Placeholder 14"/>
          <p:cNvSpPr>
            <a:spLocks noGrp="1"/>
          </p:cNvSpPr>
          <p:nvPr>
            <p:ph type="pic" sz="quarter" idx="15"/>
          </p:nvPr>
        </p:nvSpPr>
        <p:spPr>
          <a:xfrm>
            <a:off x="4419600" y="1447801"/>
            <a:ext cx="2057400" cy="1371600"/>
          </a:xfrm>
        </p:spPr>
        <p:txBody>
          <a:bodyPr/>
          <a:lstStyle/>
          <a:p>
            <a:endParaRPr lang="en-US"/>
          </a:p>
        </p:txBody>
      </p:sp>
      <p:sp>
        <p:nvSpPr>
          <p:cNvPr id="17" name="Picture Placeholder 16"/>
          <p:cNvSpPr>
            <a:spLocks noGrp="1"/>
          </p:cNvSpPr>
          <p:nvPr>
            <p:ph type="pic" sz="quarter" idx="16"/>
          </p:nvPr>
        </p:nvSpPr>
        <p:spPr>
          <a:xfrm>
            <a:off x="6705600" y="1447801"/>
            <a:ext cx="1981200" cy="1371600"/>
          </a:xfrm>
        </p:spPr>
        <p:txBody>
          <a:bodyPr/>
          <a:lstStyle/>
          <a:p>
            <a:endParaRPr lang="en-US"/>
          </a:p>
        </p:txBody>
      </p:sp>
      <p:sp>
        <p:nvSpPr>
          <p:cNvPr id="12" name="Date Placeholder 11"/>
          <p:cNvSpPr>
            <a:spLocks noGrp="1"/>
          </p:cNvSpPr>
          <p:nvPr>
            <p:ph type="dt" sz="half" idx="17"/>
          </p:nvPr>
        </p:nvSpPr>
        <p:spPr/>
        <p:txBody>
          <a:bodyPr/>
          <a:lstStyle/>
          <a:p>
            <a:endParaRPr lang="en-US"/>
          </a:p>
        </p:txBody>
      </p:sp>
      <p:sp>
        <p:nvSpPr>
          <p:cNvPr id="14" name="Slide Number Placeholder 13"/>
          <p:cNvSpPr>
            <a:spLocks noGrp="1"/>
          </p:cNvSpPr>
          <p:nvPr>
            <p:ph type="sldNum" sz="quarter" idx="18"/>
          </p:nvPr>
        </p:nvSpPr>
        <p:spPr/>
        <p:txBody>
          <a:bodyPr/>
          <a:lstStyle/>
          <a:p>
            <a:fld id="{F6E674F0-2C42-4592-8C7F-FF6A19D36B84}" type="slidenum">
              <a:rPr lang="en-US" smtClean="0"/>
              <a:pPr/>
              <a:t>‹#›</a:t>
            </a:fld>
            <a:endParaRPr lang="en-US"/>
          </a:p>
        </p:txBody>
      </p:sp>
      <p:sp>
        <p:nvSpPr>
          <p:cNvPr id="16" name="Footer Placeholder 15"/>
          <p:cNvSpPr>
            <a:spLocks noGrp="1"/>
          </p:cNvSpPr>
          <p:nvPr>
            <p:ph type="ftr" sz="quarter" idx="19"/>
          </p:nvPr>
        </p:nvSpPr>
        <p:spPr/>
        <p:txBody>
          <a:bodyPr/>
          <a:lstStyle/>
          <a:p>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alendar event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90800" y="0"/>
            <a:ext cx="6553200" cy="990600"/>
          </a:xfrm>
        </p:spPr>
        <p:txBody>
          <a:bodyPr/>
          <a:lstStyle>
            <a:lvl1pPr algn="l">
              <a:defRPr/>
            </a:lvl1pPr>
          </a:lstStyle>
          <a:p>
            <a:r>
              <a:rPr lang="en-US"/>
              <a:t>Click to edit Master title style</a:t>
            </a:r>
          </a:p>
        </p:txBody>
      </p:sp>
      <p:sp>
        <p:nvSpPr>
          <p:cNvPr id="3" name="Content Placeholder 2"/>
          <p:cNvSpPr>
            <a:spLocks noGrp="1"/>
          </p:cNvSpPr>
          <p:nvPr>
            <p:ph sz="half" idx="1"/>
          </p:nvPr>
        </p:nvSpPr>
        <p:spPr>
          <a:xfrm>
            <a:off x="3581400" y="1066800"/>
            <a:ext cx="5257800" cy="761999"/>
          </a:xfrm>
        </p:spPr>
        <p:txBody>
          <a:bodyPr>
            <a:normAutofit/>
          </a:bodyPr>
          <a:lstStyle>
            <a:lvl1pPr marL="0" indent="0">
              <a:defRPr sz="1400"/>
            </a:lvl1pPr>
            <a:lvl2pPr marL="0" indent="0">
              <a:defRPr sz="1400"/>
            </a:lvl2pPr>
            <a:lvl3pPr marL="0" indent="0">
              <a:defRPr sz="1400"/>
            </a:lvl3pPr>
            <a:lvl4pPr marL="0" indent="0">
              <a:defRPr sz="1400"/>
            </a:lvl4pPr>
            <a:lvl5pPr marL="0" indent="0">
              <a:defRPr sz="1400"/>
            </a:lvl5pPr>
            <a:lvl6pPr>
              <a:defRPr sz="1800"/>
            </a:lvl6pPr>
            <a:lvl7pPr>
              <a:defRPr sz="1800"/>
            </a:lvl7pPr>
            <a:lvl8pPr>
              <a:defRPr sz="1800"/>
            </a:lvl8pPr>
            <a:lvl9pPr>
              <a:defRPr sz="1800"/>
            </a:lvl9pPr>
          </a:lstStyle>
          <a:p>
            <a:pPr lvl="0"/>
            <a:r>
              <a:rPr lang="en-US"/>
              <a:t>Click to edit Master</a:t>
            </a:r>
          </a:p>
        </p:txBody>
      </p:sp>
      <p:sp>
        <p:nvSpPr>
          <p:cNvPr id="4" name="Content Placeholder 3"/>
          <p:cNvSpPr>
            <a:spLocks noGrp="1"/>
          </p:cNvSpPr>
          <p:nvPr>
            <p:ph sz="half" idx="2"/>
          </p:nvPr>
        </p:nvSpPr>
        <p:spPr>
          <a:xfrm>
            <a:off x="3581400" y="1905000"/>
            <a:ext cx="5257800" cy="762000"/>
          </a:xfrm>
        </p:spPr>
        <p:txBody>
          <a:bodyPr>
            <a:normAutofit/>
          </a:bodyPr>
          <a:lstStyle>
            <a:lvl1pPr marL="0" indent="0">
              <a:defRPr sz="1400"/>
            </a:lvl1pPr>
            <a:lvl2pPr marL="0" indent="0">
              <a:defRPr sz="1400"/>
            </a:lvl2pPr>
            <a:lvl3pPr marL="0" indent="0">
              <a:defRPr sz="1400"/>
            </a:lvl3pPr>
            <a:lvl4pPr marL="0" indent="0">
              <a:defRPr sz="1400"/>
            </a:lvl4pPr>
            <a:lvl5pPr marL="0" indent="0">
              <a:defRPr sz="1400"/>
            </a:lvl5pPr>
            <a:lvl6pPr>
              <a:defRPr sz="1800"/>
            </a:lvl6pPr>
            <a:lvl7pPr>
              <a:defRPr sz="1800"/>
            </a:lvl7pPr>
            <a:lvl8pPr>
              <a:defRPr sz="1800"/>
            </a:lvl8pPr>
            <a:lvl9pPr>
              <a:defRPr sz="18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9" name="Content Placeholder 8"/>
          <p:cNvSpPr>
            <a:spLocks noGrp="1"/>
          </p:cNvSpPr>
          <p:nvPr>
            <p:ph sz="quarter" idx="13"/>
          </p:nvPr>
        </p:nvSpPr>
        <p:spPr>
          <a:xfrm>
            <a:off x="3581400" y="2743200"/>
            <a:ext cx="5257800" cy="762000"/>
          </a:xfrm>
        </p:spPr>
        <p:txBody>
          <a:bodyPr>
            <a:noAutofit/>
          </a:bodyPr>
          <a:lstStyle>
            <a:lvl1pPr marL="0" indent="0">
              <a:defRPr sz="1400"/>
            </a:lvl1pPr>
            <a:lvl2pPr marL="0" indent="0">
              <a:defRPr sz="1400"/>
            </a:lvl2pPr>
            <a:lvl3pPr marL="0" indent="0">
              <a:defRPr sz="1400"/>
            </a:lvl3pPr>
            <a:lvl4pPr marL="0" indent="0">
              <a:defRPr sz="1400"/>
            </a:lvl4pPr>
            <a:lvl5pPr marL="0" indent="0">
              <a:defRPr sz="1400"/>
            </a:lvl5pPr>
          </a:lstStyle>
          <a:p>
            <a:pPr lvl="0"/>
            <a:r>
              <a:rPr lang="en-US"/>
              <a:t>Click to edit Master text styles</a:t>
            </a:r>
          </a:p>
        </p:txBody>
      </p:sp>
      <p:sp>
        <p:nvSpPr>
          <p:cNvPr id="14" name="Content Placeholder 13"/>
          <p:cNvSpPr>
            <a:spLocks noGrp="1"/>
          </p:cNvSpPr>
          <p:nvPr>
            <p:ph sz="quarter" idx="14"/>
          </p:nvPr>
        </p:nvSpPr>
        <p:spPr>
          <a:xfrm>
            <a:off x="3581400" y="3581400"/>
            <a:ext cx="5257800" cy="762000"/>
          </a:xfrm>
        </p:spPr>
        <p:txBody>
          <a:bodyPr>
            <a:normAutofit/>
          </a:bodyPr>
          <a:lstStyle>
            <a:lvl1pPr marL="0" indent="0">
              <a:defRPr sz="1400"/>
            </a:lvl1pPr>
          </a:lstStyle>
          <a:p>
            <a:pPr lvl="0"/>
            <a:r>
              <a:rPr lang="en-US"/>
              <a:t>Click to edit Master text styles</a:t>
            </a:r>
          </a:p>
        </p:txBody>
      </p:sp>
      <p:sp>
        <p:nvSpPr>
          <p:cNvPr id="10" name="Slide Number Placeholder 9"/>
          <p:cNvSpPr>
            <a:spLocks noGrp="1"/>
          </p:cNvSpPr>
          <p:nvPr>
            <p:ph type="sldNum" sz="quarter" idx="16"/>
          </p:nvPr>
        </p:nvSpPr>
        <p:spPr/>
        <p:txBody>
          <a:bodyPr/>
          <a:lstStyle/>
          <a:p>
            <a:fld id="{F6E674F0-2C42-4592-8C7F-FF6A19D36B84}" type="slidenum">
              <a:rPr lang="en-US" smtClean="0"/>
              <a:pPr/>
              <a:t>‹#›</a:t>
            </a:fld>
            <a:endParaRPr lang="en-US"/>
          </a:p>
        </p:txBody>
      </p:sp>
      <p:sp>
        <p:nvSpPr>
          <p:cNvPr id="11" name="Footer Placeholder 10"/>
          <p:cNvSpPr>
            <a:spLocks noGrp="1"/>
          </p:cNvSpPr>
          <p:nvPr>
            <p:ph type="ftr" sz="quarter" idx="17"/>
          </p:nvPr>
        </p:nvSpPr>
        <p:spPr>
          <a:xfrm>
            <a:off x="1600200" y="6492875"/>
            <a:ext cx="2895600" cy="365125"/>
          </a:xfrm>
        </p:spPr>
        <p:txBody>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2133600" y="1143001"/>
            <a:ext cx="3200400" cy="533400"/>
          </a:xfrm>
        </p:spPr>
        <p:txBody>
          <a:bodyPr anchor="b">
            <a:normAutofit/>
          </a:bodyPr>
          <a:lstStyle>
            <a:lvl1pPr marL="0" indent="0">
              <a:buNone/>
              <a:defRPr sz="1600" b="1">
                <a:solidFill>
                  <a:srgbClr val="A9D7F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133600" y="1752599"/>
            <a:ext cx="3200400" cy="4449763"/>
          </a:xfrm>
        </p:spPr>
        <p:txBody>
          <a:bodyPr>
            <a:normAutofit/>
          </a:bodyPr>
          <a:lstStyle>
            <a:lvl1pPr>
              <a:defRPr sz="1400"/>
            </a:lvl1pPr>
            <a:lvl2pPr>
              <a:defRPr sz="1400"/>
            </a:lvl2pPr>
            <a:lvl3pPr>
              <a:defRPr sz="14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486400" y="1143001"/>
            <a:ext cx="3200400" cy="533400"/>
          </a:xfrm>
        </p:spPr>
        <p:txBody>
          <a:bodyPr anchor="b">
            <a:normAutofit/>
          </a:bodyPr>
          <a:lstStyle>
            <a:lvl1pPr marL="0" indent="0">
              <a:buNone/>
              <a:defRPr sz="1600" b="1">
                <a:solidFill>
                  <a:srgbClr val="A9D7F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486400" y="1752600"/>
            <a:ext cx="3200400" cy="3657599"/>
          </a:xfrm>
        </p:spPr>
        <p:txBody>
          <a:bodyPr>
            <a:normAutofit/>
          </a:bodyPr>
          <a:lstStyle>
            <a:lvl1pPr>
              <a:defRPr sz="1400"/>
            </a:lvl1pPr>
            <a:lvl2pPr>
              <a:defRPr sz="1400"/>
            </a:lvl2pPr>
            <a:lvl3pPr>
              <a:defRPr sz="14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Date Placeholder 12"/>
          <p:cNvSpPr>
            <a:spLocks noGrp="1"/>
          </p:cNvSpPr>
          <p:nvPr>
            <p:ph type="dt" sz="half" idx="10"/>
          </p:nvPr>
        </p:nvSpPr>
        <p:spPr/>
        <p:txBody>
          <a:bodyPr/>
          <a:lstStyle/>
          <a:p>
            <a:endParaRPr lang="en-US"/>
          </a:p>
        </p:txBody>
      </p:sp>
      <p:sp>
        <p:nvSpPr>
          <p:cNvPr id="15" name="Footer Placeholder 14"/>
          <p:cNvSpPr>
            <a:spLocks noGrp="1"/>
          </p:cNvSpPr>
          <p:nvPr>
            <p:ph type="ftr" sz="quarter" idx="12"/>
          </p:nvPr>
        </p:nvSpPr>
        <p:spPr/>
        <p:txBody>
          <a:bodyPr/>
          <a:lstStyle/>
          <a:p>
            <a:endParaRPr lang="en-US"/>
          </a:p>
        </p:txBody>
      </p:sp>
      <p:sp>
        <p:nvSpPr>
          <p:cNvPr id="14" name="Slide Number Placeholder 13"/>
          <p:cNvSpPr>
            <a:spLocks noGrp="1"/>
          </p:cNvSpPr>
          <p:nvPr>
            <p:ph type="sldNum" sz="quarter" idx="11"/>
          </p:nvPr>
        </p:nvSpPr>
        <p:spPr/>
        <p:txBody>
          <a:bodyPr/>
          <a:lstStyle/>
          <a:p>
            <a:fld id="{F6E674F0-2C42-4592-8C7F-FF6A19D36B8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33600" y="274638"/>
            <a:ext cx="65532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2133600" y="1447800"/>
            <a:ext cx="6553200" cy="46783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0" y="693420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6" name="Footer Placeholder 5"/>
          <p:cNvSpPr>
            <a:spLocks noGrp="1"/>
          </p:cNvSpPr>
          <p:nvPr>
            <p:ph type="ftr" sz="quarter" idx="3"/>
          </p:nvPr>
        </p:nvSpPr>
        <p:spPr>
          <a:xfrm>
            <a:off x="3200400" y="6492875"/>
            <a:ext cx="2895600" cy="365125"/>
          </a:xfrm>
          <a:prstGeom prst="rect">
            <a:avLst/>
          </a:prstGeom>
        </p:spPr>
        <p:txBody>
          <a:bodyPr vert="horz" lIns="91440" tIns="45720" rIns="91440" bIns="45720" rtlCol="0" anchor="ctr"/>
          <a:lstStyle>
            <a:lvl1pPr algn="ctr">
              <a:defRPr sz="1050">
                <a:solidFill>
                  <a:schemeClr val="bg1"/>
                </a:solidFill>
              </a:defRPr>
            </a:lvl1pPr>
          </a:lstStyle>
          <a:p>
            <a:endParaRPr lang="en-US"/>
          </a:p>
        </p:txBody>
      </p:sp>
      <p:sp>
        <p:nvSpPr>
          <p:cNvPr id="7" name="Slide Number Placeholder 6"/>
          <p:cNvSpPr>
            <a:spLocks noGrp="1"/>
          </p:cNvSpPr>
          <p:nvPr>
            <p:ph type="sldNum" sz="quarter" idx="4"/>
          </p:nvPr>
        </p:nvSpPr>
        <p:spPr>
          <a:xfrm>
            <a:off x="7010400" y="6492875"/>
            <a:ext cx="2133600" cy="365125"/>
          </a:xfrm>
          <a:prstGeom prst="rect">
            <a:avLst/>
          </a:prstGeom>
        </p:spPr>
        <p:txBody>
          <a:bodyPr vert="horz" lIns="91440" tIns="45720" rIns="91440" bIns="45720" rtlCol="0" anchor="ctr"/>
          <a:lstStyle>
            <a:lvl1pPr algn="r">
              <a:defRPr sz="1200">
                <a:solidFill>
                  <a:schemeClr val="bg1"/>
                </a:solidFill>
              </a:defRPr>
            </a:lvl1pPr>
          </a:lstStyle>
          <a:p>
            <a:fld id="{F6E674F0-2C42-4592-8C7F-FF6A19D36B8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5" r:id="rId3"/>
    <p:sldLayoutId id="2147483661" r:id="rId4"/>
    <p:sldLayoutId id="2147483651" r:id="rId5"/>
    <p:sldLayoutId id="2147483652" r:id="rId6"/>
    <p:sldLayoutId id="2147483660" r:id="rId7"/>
    <p:sldLayoutId id="2147483663" r:id="rId8"/>
    <p:sldLayoutId id="2147483653" r:id="rId9"/>
    <p:sldLayoutId id="2147483654" r:id="rId10"/>
    <p:sldLayoutId id="2147483664" r:id="rId11"/>
    <p:sldLayoutId id="2147483662" r:id="rId12"/>
    <p:sldLayoutId id="2147483655" r:id="rId13"/>
    <p:sldLayoutId id="2147483656" r:id="rId14"/>
    <p:sldLayoutId id="2147483657" r:id="rId15"/>
    <p:sldLayoutId id="2147483658" r:id="rId16"/>
    <p:sldLayoutId id="2147483659" r:id="rId17"/>
  </p:sldLayoutIdLst>
  <p:hf sldNum="0" hdr="0" ftr="0" dt="0"/>
  <p:txStyles>
    <p:titleStyle>
      <a:lvl1pPr algn="l" defTabSz="914400" rtl="0" eaLnBrk="1" latinLnBrk="0" hangingPunct="1">
        <a:spcBef>
          <a:spcPct val="0"/>
        </a:spcBef>
        <a:buNone/>
        <a:defRPr sz="3600" b="1" kern="1200">
          <a:solidFill>
            <a:schemeClr val="bg1"/>
          </a:solidFill>
          <a:latin typeface="+mj-lt"/>
          <a:ea typeface="+mj-ea"/>
          <a:cs typeface="+mj-cs"/>
        </a:defRPr>
      </a:lvl1pPr>
    </p:titleStyle>
    <p:bodyStyle>
      <a:lvl1pPr marL="342900" indent="-342900" algn="l" defTabSz="914400" rtl="0" eaLnBrk="1" latinLnBrk="0" hangingPunct="1">
        <a:spcBef>
          <a:spcPct val="20000"/>
        </a:spcBef>
        <a:buFontTx/>
        <a:buNone/>
        <a:defRPr sz="2400" kern="1200">
          <a:solidFill>
            <a:schemeClr val="bg2"/>
          </a:solidFill>
          <a:latin typeface="+mn-lt"/>
          <a:ea typeface="+mn-ea"/>
          <a:cs typeface="+mn-cs"/>
        </a:defRPr>
      </a:lvl1pPr>
      <a:lvl2pPr marL="742950" indent="-285750" algn="l" defTabSz="914400" rtl="0" eaLnBrk="1" latinLnBrk="0" hangingPunct="1">
        <a:spcBef>
          <a:spcPct val="20000"/>
        </a:spcBef>
        <a:buFontTx/>
        <a:buNone/>
        <a:defRPr sz="2000" kern="1200">
          <a:solidFill>
            <a:schemeClr val="bg2"/>
          </a:solidFill>
          <a:latin typeface="+mn-lt"/>
          <a:ea typeface="+mn-ea"/>
          <a:cs typeface="+mn-cs"/>
        </a:defRPr>
      </a:lvl2pPr>
      <a:lvl3pPr marL="1143000" indent="-228600" algn="l" defTabSz="914400" rtl="0" eaLnBrk="1" latinLnBrk="0" hangingPunct="1">
        <a:spcBef>
          <a:spcPct val="20000"/>
        </a:spcBef>
        <a:buFontTx/>
        <a:buNone/>
        <a:defRPr sz="1800" kern="1200">
          <a:solidFill>
            <a:schemeClr val="bg2"/>
          </a:solidFill>
          <a:latin typeface="+mn-lt"/>
          <a:ea typeface="+mn-ea"/>
          <a:cs typeface="+mn-cs"/>
        </a:defRPr>
      </a:lvl3pPr>
      <a:lvl4pPr marL="1600200" indent="-228600" algn="l" defTabSz="914400" rtl="0" eaLnBrk="1" latinLnBrk="0" hangingPunct="1">
        <a:spcBef>
          <a:spcPct val="20000"/>
        </a:spcBef>
        <a:buFontTx/>
        <a:buNone/>
        <a:defRPr sz="1600" kern="1200">
          <a:solidFill>
            <a:schemeClr val="bg2"/>
          </a:solidFill>
          <a:latin typeface="+mn-lt"/>
          <a:ea typeface="+mn-ea"/>
          <a:cs typeface="+mn-cs"/>
        </a:defRPr>
      </a:lvl4pPr>
      <a:lvl5pPr marL="2057400" indent="-228600" algn="l" defTabSz="914400" rtl="0" eaLnBrk="1" latinLnBrk="0" hangingPunct="1">
        <a:spcBef>
          <a:spcPct val="20000"/>
        </a:spcBef>
        <a:buFontTx/>
        <a:buNone/>
        <a:defRPr sz="1400" kern="1200">
          <a:solidFill>
            <a:schemeClr val="bg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9.tiff"/><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10.xml"/><Relationship Id="rId6" Type="http://schemas.openxmlformats.org/officeDocument/2006/relationships/image" Target="../media/image17.jpeg"/><Relationship Id="rId5" Type="http://schemas.openxmlformats.org/officeDocument/2006/relationships/image" Target="../media/image16.pn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tiff"/><Relationship Id="rId2" Type="http://schemas.openxmlformats.org/officeDocument/2006/relationships/notesSlide" Target="../notesSlides/notesSlide11.xml"/><Relationship Id="rId1" Type="http://schemas.openxmlformats.org/officeDocument/2006/relationships/slideLayout" Target="../slideLayouts/slideLayout10.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10.xml"/><Relationship Id="rId4" Type="http://schemas.openxmlformats.org/officeDocument/2006/relationships/comments" Target="../comments/comment2.xml"/></Relationships>
</file>

<file path=ppt/slides/_rels/slide14.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31.jpeg"/><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image" Target="../media/image32.tiff"/><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33.tiff"/></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8.wmf"/><Relationship Id="rId5" Type="http://schemas.openxmlformats.org/officeDocument/2006/relationships/oleObject" Target="../embeddings/oleObject1.bin"/><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hyperlink" Target="https://www.ncdc.noaa.gov/billions/" TargetMode="External"/><Relationship Id="rId2" Type="http://schemas.openxmlformats.org/officeDocument/2006/relationships/notesSlide" Target="../notesSlides/notesSlide9.xml"/><Relationship Id="rId1" Type="http://schemas.openxmlformats.org/officeDocument/2006/relationships/slideLayout" Target="../slideLayouts/slideLayout10.xml"/><Relationship Id="rId4" Type="http://schemas.openxmlformats.org/officeDocument/2006/relationships/hyperlink" Target="https://www.weather.gov/hgx/hurricaneharvey"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7509" y="762000"/>
            <a:ext cx="6419491" cy="1045779"/>
          </a:xfrm>
        </p:spPr>
        <p:txBody>
          <a:bodyPr/>
          <a:lstStyle/>
          <a:p>
            <a:r>
              <a:rPr lang="en-US">
                <a:solidFill>
                  <a:schemeClr val="accent4"/>
                </a:solidFill>
              </a:rPr>
              <a:t>Winter Storm URI</a:t>
            </a:r>
          </a:p>
        </p:txBody>
      </p:sp>
      <p:sp>
        <p:nvSpPr>
          <p:cNvPr id="3" name="Subtitle 2"/>
          <p:cNvSpPr>
            <a:spLocks noGrp="1"/>
          </p:cNvSpPr>
          <p:nvPr>
            <p:ph type="subTitle" idx="1"/>
          </p:nvPr>
        </p:nvSpPr>
        <p:spPr>
          <a:xfrm>
            <a:off x="57509" y="2739258"/>
            <a:ext cx="6514382" cy="1752600"/>
          </a:xfrm>
        </p:spPr>
        <p:txBody>
          <a:bodyPr vert="horz" lIns="91440" tIns="45720" rIns="91440" bIns="45720" rtlCol="0" anchor="t">
            <a:normAutofit fontScale="70000" lnSpcReduction="20000"/>
          </a:bodyPr>
          <a:lstStyle/>
          <a:p>
            <a:r>
              <a:rPr lang="en-US" sz="2400">
                <a:solidFill>
                  <a:schemeClr val="bg1"/>
                </a:solidFill>
              </a:rPr>
              <a:t>Presented by:</a:t>
            </a:r>
          </a:p>
          <a:p>
            <a:endParaRPr lang="en-US" sz="2400">
              <a:solidFill>
                <a:schemeClr val="bg1"/>
              </a:solidFill>
            </a:endParaRPr>
          </a:p>
          <a:p>
            <a:r>
              <a:rPr lang="en-US" sz="2400">
                <a:solidFill>
                  <a:schemeClr val="bg1"/>
                </a:solidFill>
              </a:rPr>
              <a:t>MACKENZIE OSBORNE</a:t>
            </a:r>
          </a:p>
          <a:p>
            <a:r>
              <a:rPr lang="en-US" sz="2400">
                <a:solidFill>
                  <a:schemeClr val="bg1"/>
                </a:solidFill>
              </a:rPr>
              <a:t>JEREMY WEBER</a:t>
            </a:r>
          </a:p>
          <a:p>
            <a:r>
              <a:rPr lang="en-US" sz="2400">
                <a:solidFill>
                  <a:schemeClr val="bg1"/>
                </a:solidFill>
              </a:rPr>
              <a:t>MITCH PAGE</a:t>
            </a:r>
          </a:p>
          <a:p>
            <a:r>
              <a:rPr lang="en-US" sz="2400">
                <a:solidFill>
                  <a:schemeClr val="bg1"/>
                </a:solidFill>
              </a:rPr>
              <a:t>WILL GUTOWSKY</a:t>
            </a:r>
          </a:p>
        </p:txBody>
      </p:sp>
      <p:sp>
        <p:nvSpPr>
          <p:cNvPr id="4" name="Subtitle 2">
            <a:extLst>
              <a:ext uri="{FF2B5EF4-FFF2-40B4-BE49-F238E27FC236}">
                <a16:creationId xmlns:a16="http://schemas.microsoft.com/office/drawing/2014/main" id="{A2D90984-5666-4943-8E84-63393C9518B4}"/>
              </a:ext>
            </a:extLst>
          </p:cNvPr>
          <p:cNvSpPr txBox="1">
            <a:spLocks/>
          </p:cNvSpPr>
          <p:nvPr/>
        </p:nvSpPr>
        <p:spPr>
          <a:xfrm>
            <a:off x="57509" y="1807779"/>
            <a:ext cx="6419491" cy="70682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Tx/>
              <a:buNone/>
              <a:defRPr sz="2000" kern="1200">
                <a:solidFill>
                  <a:schemeClr val="bg2"/>
                </a:solidFill>
                <a:latin typeface="+mn-lt"/>
                <a:ea typeface="+mn-ea"/>
                <a:cs typeface="+mn-cs"/>
              </a:defRPr>
            </a:lvl1pPr>
            <a:lvl2pPr marL="457200" indent="0" algn="ctr" defTabSz="914400" rtl="0" eaLnBrk="1" latinLnBrk="0" hangingPunct="1">
              <a:spcBef>
                <a:spcPct val="20000"/>
              </a:spcBef>
              <a:buFontTx/>
              <a:buNone/>
              <a:defRPr sz="20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Tx/>
              <a:buNone/>
              <a:defRPr sz="18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Tx/>
              <a:buNone/>
              <a:defRPr sz="16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Tx/>
              <a:buNone/>
              <a:defRPr sz="14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3200">
                <a:solidFill>
                  <a:schemeClr val="bg1"/>
                </a:solidFill>
              </a:rPr>
              <a:t>BRIDGELAND</a:t>
            </a:r>
          </a:p>
        </p:txBody>
      </p:sp>
      <p:sp>
        <p:nvSpPr>
          <p:cNvPr id="5" name="TextBox 4">
            <a:extLst>
              <a:ext uri="{FF2B5EF4-FFF2-40B4-BE49-F238E27FC236}">
                <a16:creationId xmlns:a16="http://schemas.microsoft.com/office/drawing/2014/main" id="{FE08C903-C3EC-DD46-82BB-1AFDF12AB73B}"/>
              </a:ext>
            </a:extLst>
          </p:cNvPr>
          <p:cNvSpPr txBox="1"/>
          <p:nvPr/>
        </p:nvSpPr>
        <p:spPr>
          <a:xfrm>
            <a:off x="-1532965" y="5665694"/>
            <a:ext cx="184731" cy="369332"/>
          </a:xfrm>
          <a:prstGeom prst="rect">
            <a:avLst/>
          </a:prstGeom>
          <a:noFill/>
        </p:spPr>
        <p:txBody>
          <a:bodyPr wrap="none" rtlCol="0">
            <a:spAutoFit/>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green, outdoor, ground, outdoor object&#10;&#10;Description automatically generated">
            <a:extLst>
              <a:ext uri="{FF2B5EF4-FFF2-40B4-BE49-F238E27FC236}">
                <a16:creationId xmlns:a16="http://schemas.microsoft.com/office/drawing/2014/main" id="{9311A00A-E6F8-004E-95FA-9AEF78F0D0C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46947" y="168406"/>
            <a:ext cx="2021158" cy="2694878"/>
          </a:xfrm>
          <a:prstGeom prst="rect">
            <a:avLst/>
          </a:prstGeom>
        </p:spPr>
      </p:pic>
      <p:pic>
        <p:nvPicPr>
          <p:cNvPr id="13" name="Picture 12" descr="A picture containing ground, outdoor, blue, trash&#10;&#10;Description automatically generated">
            <a:extLst>
              <a:ext uri="{FF2B5EF4-FFF2-40B4-BE49-F238E27FC236}">
                <a16:creationId xmlns:a16="http://schemas.microsoft.com/office/drawing/2014/main" id="{C25147C2-F809-084F-8DD9-EE3FFB3050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05894" y="3029755"/>
            <a:ext cx="2530079" cy="3373438"/>
          </a:xfrm>
          <a:prstGeom prst="rect">
            <a:avLst/>
          </a:prstGeom>
        </p:spPr>
      </p:pic>
      <p:pic>
        <p:nvPicPr>
          <p:cNvPr id="3073" name="Picture 1" descr="page17image2090259904">
            <a:extLst>
              <a:ext uri="{FF2B5EF4-FFF2-40B4-BE49-F238E27FC236}">
                <a16:creationId xmlns:a16="http://schemas.microsoft.com/office/drawing/2014/main" id="{C6903939-4165-7646-A0AC-4B9FF50B9BD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7825" y="2286000"/>
            <a:ext cx="571500" cy="279400"/>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page17image2090246816">
            <a:extLst>
              <a:ext uri="{FF2B5EF4-FFF2-40B4-BE49-F238E27FC236}">
                <a16:creationId xmlns:a16="http://schemas.microsoft.com/office/drawing/2014/main" id="{F8168CBB-7A19-2A43-B0EA-0EA73C8495D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337980" y="239665"/>
            <a:ext cx="4428195" cy="3321146"/>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page17image2090246208">
            <a:extLst>
              <a:ext uri="{FF2B5EF4-FFF2-40B4-BE49-F238E27FC236}">
                <a16:creationId xmlns:a16="http://schemas.microsoft.com/office/drawing/2014/main" id="{9A0C8B8D-A22B-EE4D-8D40-8D56F0910091}"/>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92835" y="3261744"/>
            <a:ext cx="2308224" cy="3250749"/>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3F6A5B94-4FB4-5B40-B2AF-64B1A1CA79F8}"/>
              </a:ext>
            </a:extLst>
          </p:cNvPr>
          <p:cNvPicPr>
            <a:picLocks noChangeAspect="1"/>
          </p:cNvPicPr>
          <p:nvPr/>
        </p:nvPicPr>
        <p:blipFill>
          <a:blip r:embed="rId8"/>
          <a:stretch>
            <a:fillRect/>
          </a:stretch>
        </p:blipFill>
        <p:spPr>
          <a:xfrm>
            <a:off x="5595159" y="3029755"/>
            <a:ext cx="2685893" cy="3581190"/>
          </a:xfrm>
          <a:prstGeom prst="rect">
            <a:avLst/>
          </a:prstGeom>
        </p:spPr>
      </p:pic>
    </p:spTree>
    <p:extLst>
      <p:ext uri="{BB962C8B-B14F-4D97-AF65-F5344CB8AC3E}">
        <p14:creationId xmlns:p14="http://schemas.microsoft.com/office/powerpoint/2010/main" val="38578663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DF7558A-0630-4F27-89D5-4CD2978BA151}"/>
              </a:ext>
            </a:extLst>
          </p:cNvPr>
          <p:cNvPicPr>
            <a:picLocks noChangeAspect="1"/>
          </p:cNvPicPr>
          <p:nvPr/>
        </p:nvPicPr>
        <p:blipFill>
          <a:blip r:embed="rId3"/>
          <a:stretch>
            <a:fillRect/>
          </a:stretch>
        </p:blipFill>
        <p:spPr>
          <a:xfrm>
            <a:off x="3999109" y="3033518"/>
            <a:ext cx="2915265" cy="3887020"/>
          </a:xfrm>
          <a:prstGeom prst="rect">
            <a:avLst/>
          </a:prstGeom>
        </p:spPr>
      </p:pic>
      <p:pic>
        <p:nvPicPr>
          <p:cNvPr id="5" name="Content Placeholder 4" descr="A fire hydrant is covered in graffiti&#10;&#10;Description automatically generated with low confidence">
            <a:extLst>
              <a:ext uri="{FF2B5EF4-FFF2-40B4-BE49-F238E27FC236}">
                <a16:creationId xmlns:a16="http://schemas.microsoft.com/office/drawing/2014/main" id="{67ACD87A-7EAD-C043-BC5E-FE55FBFB2062}"/>
              </a:ext>
            </a:extLst>
          </p:cNvPr>
          <p:cNvPicPr>
            <a:picLocks noGrp="1" noChangeAspect="1"/>
          </p:cNvPicPr>
          <p:nvPr>
            <p:ph sz="quarter" idx="13"/>
          </p:nvPr>
        </p:nvPicPr>
        <p:blipFill>
          <a:blip r:embed="rId4" cstate="print">
            <a:extLst>
              <a:ext uri="{28A0092B-C50C-407E-A947-70E740481C1C}">
                <a14:useLocalDpi xmlns:a14="http://schemas.microsoft.com/office/drawing/2010/main" val="0"/>
              </a:ext>
            </a:extLst>
          </a:blip>
          <a:stretch>
            <a:fillRect/>
          </a:stretch>
        </p:blipFill>
        <p:spPr>
          <a:xfrm>
            <a:off x="716860" y="2976282"/>
            <a:ext cx="2850042" cy="3800056"/>
          </a:xfrm>
        </p:spPr>
      </p:pic>
      <p:pic>
        <p:nvPicPr>
          <p:cNvPr id="9" name="Picture 8" descr="A picture containing outdoor, ground, snow, green&#10;&#10;Description automatically generated">
            <a:extLst>
              <a:ext uri="{FF2B5EF4-FFF2-40B4-BE49-F238E27FC236}">
                <a16:creationId xmlns:a16="http://schemas.microsoft.com/office/drawing/2014/main" id="{D155B15D-7554-684D-ABBC-7F3D3BE5EAB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793" y="81662"/>
            <a:ext cx="2699979" cy="3599972"/>
          </a:xfrm>
          <a:prstGeom prst="rect">
            <a:avLst/>
          </a:prstGeom>
        </p:spPr>
      </p:pic>
      <p:pic>
        <p:nvPicPr>
          <p:cNvPr id="11" name="Picture 10" descr="A picture containing outdoor object, outdoor, hydrant, dirty&#10;&#10;Description automatically generated">
            <a:extLst>
              <a:ext uri="{FF2B5EF4-FFF2-40B4-BE49-F238E27FC236}">
                <a16:creationId xmlns:a16="http://schemas.microsoft.com/office/drawing/2014/main" id="{D46F4074-BEA5-D742-8F06-CC162D9C2D7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46979" y="218544"/>
            <a:ext cx="2850042" cy="3800056"/>
          </a:xfrm>
          <a:prstGeom prst="rect">
            <a:avLst/>
          </a:prstGeom>
        </p:spPr>
      </p:pic>
      <p:pic>
        <p:nvPicPr>
          <p:cNvPr id="4" name="Picture 3">
            <a:extLst>
              <a:ext uri="{FF2B5EF4-FFF2-40B4-BE49-F238E27FC236}">
                <a16:creationId xmlns:a16="http://schemas.microsoft.com/office/drawing/2014/main" id="{3FC053B7-6967-EC4F-BF67-0FD8050C03B4}"/>
              </a:ext>
            </a:extLst>
          </p:cNvPr>
          <p:cNvPicPr>
            <a:picLocks noChangeAspect="1"/>
          </p:cNvPicPr>
          <p:nvPr/>
        </p:nvPicPr>
        <p:blipFill>
          <a:blip r:embed="rId7"/>
          <a:stretch>
            <a:fillRect/>
          </a:stretch>
        </p:blipFill>
        <p:spPr>
          <a:xfrm>
            <a:off x="5577100" y="1953815"/>
            <a:ext cx="3443654" cy="2295769"/>
          </a:xfrm>
          <a:prstGeom prst="rect">
            <a:avLst/>
          </a:prstGeom>
        </p:spPr>
      </p:pic>
    </p:spTree>
    <p:extLst>
      <p:ext uri="{BB962C8B-B14F-4D97-AF65-F5344CB8AC3E}">
        <p14:creationId xmlns:p14="http://schemas.microsoft.com/office/powerpoint/2010/main" val="42549907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2572379" y="351738"/>
            <a:ext cx="3926458" cy="563562"/>
          </a:xfrm>
        </p:spPr>
        <p:txBody>
          <a:bodyPr/>
          <a:lstStyle/>
          <a:p>
            <a:pPr algn="ctr"/>
            <a:r>
              <a:rPr lang="en-US" dirty="0"/>
              <a:t>Triage- Bridgeland</a:t>
            </a:r>
          </a:p>
        </p:txBody>
      </p:sp>
      <p:sp>
        <p:nvSpPr>
          <p:cNvPr id="3" name="Content Placeholder 2">
            <a:extLst>
              <a:ext uri="{FF2B5EF4-FFF2-40B4-BE49-F238E27FC236}">
                <a16:creationId xmlns:a16="http://schemas.microsoft.com/office/drawing/2014/main" id="{0E1F7A89-4F8A-49EB-BF85-FF305683AE74}"/>
              </a:ext>
            </a:extLst>
          </p:cNvPr>
          <p:cNvSpPr txBox="1">
            <a:spLocks/>
          </p:cNvSpPr>
          <p:nvPr/>
        </p:nvSpPr>
        <p:spPr>
          <a:xfrm>
            <a:off x="1660634" y="858262"/>
            <a:ext cx="7531624" cy="5716136"/>
          </a:xfrm>
          <a:prstGeom prst="rect">
            <a:avLst/>
          </a:prstGeom>
        </p:spPr>
        <p:txBody>
          <a:bodyPr lIns="91440" tIns="45720" rIns="91440" bIns="45720" anchor="t"/>
          <a:lstStyle>
            <a:lvl1pPr marL="342900" indent="-342900" algn="l" defTabSz="914400" rtl="0" eaLnBrk="1" latinLnBrk="0" hangingPunct="1">
              <a:spcBef>
                <a:spcPct val="20000"/>
              </a:spcBef>
              <a:buFontTx/>
              <a:buNone/>
              <a:defRPr sz="2400" kern="1200">
                <a:solidFill>
                  <a:schemeClr val="bg2"/>
                </a:solidFill>
                <a:latin typeface="+mn-lt"/>
                <a:ea typeface="+mn-ea"/>
                <a:cs typeface="+mn-cs"/>
              </a:defRPr>
            </a:lvl1pPr>
            <a:lvl2pPr marL="742950" indent="-285750" algn="l" defTabSz="914400" rtl="0" eaLnBrk="1" latinLnBrk="0" hangingPunct="1">
              <a:spcBef>
                <a:spcPct val="20000"/>
              </a:spcBef>
              <a:buFontTx/>
              <a:buNone/>
              <a:defRPr sz="2000" kern="1200">
                <a:solidFill>
                  <a:schemeClr val="bg2"/>
                </a:solidFill>
                <a:latin typeface="+mn-lt"/>
                <a:ea typeface="+mn-ea"/>
                <a:cs typeface="+mn-cs"/>
              </a:defRPr>
            </a:lvl2pPr>
            <a:lvl3pPr marL="1143000" indent="-228600" algn="l" defTabSz="914400" rtl="0" eaLnBrk="1" latinLnBrk="0" hangingPunct="1">
              <a:spcBef>
                <a:spcPct val="20000"/>
              </a:spcBef>
              <a:buFontTx/>
              <a:buNone/>
              <a:defRPr sz="1800" kern="1200">
                <a:solidFill>
                  <a:schemeClr val="bg2"/>
                </a:solidFill>
                <a:latin typeface="+mn-lt"/>
                <a:ea typeface="+mn-ea"/>
                <a:cs typeface="+mn-cs"/>
              </a:defRPr>
            </a:lvl3pPr>
            <a:lvl4pPr marL="1600200" indent="-228600" algn="l" defTabSz="914400" rtl="0" eaLnBrk="1" latinLnBrk="0" hangingPunct="1">
              <a:spcBef>
                <a:spcPct val="20000"/>
              </a:spcBef>
              <a:buFontTx/>
              <a:buNone/>
              <a:defRPr sz="1600" kern="1200">
                <a:solidFill>
                  <a:schemeClr val="bg2"/>
                </a:solidFill>
                <a:latin typeface="+mn-lt"/>
                <a:ea typeface="+mn-ea"/>
                <a:cs typeface="+mn-cs"/>
              </a:defRPr>
            </a:lvl4pPr>
            <a:lvl5pPr marL="2057400" indent="-228600" algn="l" defTabSz="914400" rtl="0" eaLnBrk="1" latinLnBrk="0" hangingPunct="1">
              <a:spcBef>
                <a:spcPct val="20000"/>
              </a:spcBef>
              <a:buFontTx/>
              <a:buNone/>
              <a:defRPr sz="1400" kern="1200">
                <a:solidFill>
                  <a:schemeClr val="bg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buFont typeface="Arial" panose="020B0604020202020204" pitchFamily="34" charset="0"/>
              <a:buChar char="•"/>
            </a:pPr>
            <a:r>
              <a:rPr lang="en-US" b="1" dirty="0">
                <a:solidFill>
                  <a:schemeClr val="bg1"/>
                </a:solidFill>
              </a:rPr>
              <a:t>Hotel room during event for all staff to take rest periods</a:t>
            </a:r>
          </a:p>
          <a:p>
            <a:pPr>
              <a:lnSpc>
                <a:spcPct val="150000"/>
              </a:lnSpc>
              <a:buFont typeface="Arial" panose="020B0604020202020204" pitchFamily="34" charset="0"/>
              <a:buChar char="•"/>
            </a:pPr>
            <a:r>
              <a:rPr lang="en-US" b="1" dirty="0">
                <a:solidFill>
                  <a:schemeClr val="bg1"/>
                </a:solidFill>
              </a:rPr>
              <a:t>Multiple employees in rotation in field</a:t>
            </a:r>
          </a:p>
          <a:p>
            <a:pPr>
              <a:lnSpc>
                <a:spcPct val="150000"/>
              </a:lnSpc>
              <a:buFont typeface="Arial" panose="020B0604020202020204" pitchFamily="34" charset="0"/>
              <a:buChar char="•"/>
            </a:pPr>
            <a:r>
              <a:rPr lang="en-US" b="1" dirty="0">
                <a:solidFill>
                  <a:schemeClr val="bg1"/>
                </a:solidFill>
              </a:rPr>
              <a:t>Every three hours a Bridgeland facility walk through was performed: </a:t>
            </a:r>
          </a:p>
          <a:p>
            <a:pPr lvl="1">
              <a:lnSpc>
                <a:spcPct val="150000"/>
              </a:lnSpc>
              <a:buFont typeface="Arial" panose="020B0604020202020204" pitchFamily="34" charset="0"/>
              <a:buChar char="•"/>
            </a:pPr>
            <a:r>
              <a:rPr lang="en-US" sz="2400" b="1" dirty="0">
                <a:solidFill>
                  <a:schemeClr val="bg1"/>
                </a:solidFill>
              </a:rPr>
              <a:t>Operator checked hose bibs, valve casings, </a:t>
            </a:r>
            <a:r>
              <a:rPr lang="en-US" sz="2400" b="1" dirty="0" err="1">
                <a:solidFill>
                  <a:schemeClr val="bg1"/>
                </a:solidFill>
              </a:rPr>
              <a:t>HPTs,etc</a:t>
            </a:r>
            <a:r>
              <a:rPr lang="en-US" sz="2400" b="1" dirty="0">
                <a:solidFill>
                  <a:schemeClr val="bg1"/>
                </a:solidFill>
              </a:rPr>
              <a:t>.</a:t>
            </a:r>
          </a:p>
          <a:p>
            <a:pPr>
              <a:lnSpc>
                <a:spcPct val="150000"/>
              </a:lnSpc>
              <a:buFont typeface="Arial" panose="020B0604020202020204" pitchFamily="34" charset="0"/>
              <a:buChar char="•"/>
            </a:pPr>
            <a:endParaRPr lang="en-US" b="1"/>
          </a:p>
          <a:p>
            <a:pPr>
              <a:lnSpc>
                <a:spcPct val="150000"/>
              </a:lnSpc>
              <a:buFont typeface="Arial" panose="020B0604020202020204" pitchFamily="34" charset="0"/>
              <a:buChar char="•"/>
            </a:pPr>
            <a:endParaRPr lang="en-US"/>
          </a:p>
        </p:txBody>
      </p:sp>
    </p:spTree>
    <p:extLst>
      <p:ext uri="{BB962C8B-B14F-4D97-AF65-F5344CB8AC3E}">
        <p14:creationId xmlns:p14="http://schemas.microsoft.com/office/powerpoint/2010/main" val="6892855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2608727" y="291353"/>
            <a:ext cx="3926458" cy="563562"/>
          </a:xfrm>
        </p:spPr>
        <p:txBody>
          <a:bodyPr/>
          <a:lstStyle/>
          <a:p>
            <a:pPr algn="ctr"/>
            <a:r>
              <a:rPr lang="en-US"/>
              <a:t>ARS Triage</a:t>
            </a:r>
          </a:p>
        </p:txBody>
      </p:sp>
      <p:sp>
        <p:nvSpPr>
          <p:cNvPr id="3" name="Content Placeholder 2">
            <a:extLst>
              <a:ext uri="{FF2B5EF4-FFF2-40B4-BE49-F238E27FC236}">
                <a16:creationId xmlns:a16="http://schemas.microsoft.com/office/drawing/2014/main" id="{0E1F7A89-4F8A-49EB-BF85-FF305683AE74}"/>
              </a:ext>
            </a:extLst>
          </p:cNvPr>
          <p:cNvSpPr txBox="1">
            <a:spLocks/>
          </p:cNvSpPr>
          <p:nvPr/>
        </p:nvSpPr>
        <p:spPr>
          <a:xfrm>
            <a:off x="2612857" y="813612"/>
            <a:ext cx="6050759" cy="2276802"/>
          </a:xfrm>
          <a:prstGeom prst="rect">
            <a:avLst/>
          </a:prstGeom>
        </p:spPr>
        <p:txBody>
          <a:bodyPr lIns="91440" tIns="45720" rIns="91440" bIns="45720" anchor="t"/>
          <a:lstStyle>
            <a:lvl1pPr marL="342900" indent="-342900" algn="l" defTabSz="914400" rtl="0" eaLnBrk="1" latinLnBrk="0" hangingPunct="1">
              <a:spcBef>
                <a:spcPct val="20000"/>
              </a:spcBef>
              <a:buFontTx/>
              <a:buNone/>
              <a:defRPr sz="2400" kern="1200">
                <a:solidFill>
                  <a:schemeClr val="bg2"/>
                </a:solidFill>
                <a:latin typeface="+mn-lt"/>
                <a:ea typeface="+mn-ea"/>
                <a:cs typeface="+mn-cs"/>
              </a:defRPr>
            </a:lvl1pPr>
            <a:lvl2pPr marL="742950" indent="-285750" algn="l" defTabSz="914400" rtl="0" eaLnBrk="1" latinLnBrk="0" hangingPunct="1">
              <a:spcBef>
                <a:spcPct val="20000"/>
              </a:spcBef>
              <a:buFontTx/>
              <a:buNone/>
              <a:defRPr sz="2000" kern="1200">
                <a:solidFill>
                  <a:schemeClr val="bg2"/>
                </a:solidFill>
                <a:latin typeface="+mn-lt"/>
                <a:ea typeface="+mn-ea"/>
                <a:cs typeface="+mn-cs"/>
              </a:defRPr>
            </a:lvl2pPr>
            <a:lvl3pPr marL="1143000" indent="-228600" algn="l" defTabSz="914400" rtl="0" eaLnBrk="1" latinLnBrk="0" hangingPunct="1">
              <a:spcBef>
                <a:spcPct val="20000"/>
              </a:spcBef>
              <a:buFontTx/>
              <a:buNone/>
              <a:defRPr sz="1800" kern="1200">
                <a:solidFill>
                  <a:schemeClr val="bg2"/>
                </a:solidFill>
                <a:latin typeface="+mn-lt"/>
                <a:ea typeface="+mn-ea"/>
                <a:cs typeface="+mn-cs"/>
              </a:defRPr>
            </a:lvl3pPr>
            <a:lvl4pPr marL="1600200" indent="-228600" algn="l" defTabSz="914400" rtl="0" eaLnBrk="1" latinLnBrk="0" hangingPunct="1">
              <a:spcBef>
                <a:spcPct val="20000"/>
              </a:spcBef>
              <a:buFontTx/>
              <a:buNone/>
              <a:defRPr sz="1600" kern="1200">
                <a:solidFill>
                  <a:schemeClr val="bg2"/>
                </a:solidFill>
                <a:latin typeface="+mn-lt"/>
                <a:ea typeface="+mn-ea"/>
                <a:cs typeface="+mn-cs"/>
              </a:defRPr>
            </a:lvl4pPr>
            <a:lvl5pPr marL="2057400" indent="-228600" algn="l" defTabSz="914400" rtl="0" eaLnBrk="1" latinLnBrk="0" hangingPunct="1">
              <a:spcBef>
                <a:spcPct val="20000"/>
              </a:spcBef>
              <a:buFontTx/>
              <a:buNone/>
              <a:defRPr sz="1400" kern="1200">
                <a:solidFill>
                  <a:schemeClr val="bg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a:lnSpc>
                <a:spcPct val="107000"/>
              </a:lnSpc>
              <a:spcBef>
                <a:spcPts val="0"/>
              </a:spcBef>
              <a:spcAft>
                <a:spcPts val="800"/>
              </a:spcAft>
            </a:pPr>
            <a:r>
              <a:rPr lang="en-US" sz="1600" b="1" dirty="0">
                <a:solidFill>
                  <a:schemeClr val="bg1"/>
                </a:solidFill>
              </a:rPr>
              <a:t>Fuel Deliveries</a:t>
            </a:r>
          </a:p>
          <a:p>
            <a:pPr lvl="0">
              <a:lnSpc>
                <a:spcPct val="107000"/>
              </a:lnSpc>
              <a:spcBef>
                <a:spcPts val="0"/>
              </a:spcBef>
              <a:buFont typeface="Symbol" panose="05050102010706020507" pitchFamily="18" charset="2"/>
              <a:buChar char=""/>
            </a:pPr>
            <a:r>
              <a:rPr lang="en-US" sz="1600" b="1" dirty="0" err="1">
                <a:solidFill>
                  <a:schemeClr val="bg1"/>
                </a:solidFill>
              </a:rPr>
              <a:t>Inframark</a:t>
            </a:r>
            <a:r>
              <a:rPr lang="en-US" sz="1600" b="1" dirty="0">
                <a:solidFill>
                  <a:schemeClr val="bg1"/>
                </a:solidFill>
              </a:rPr>
              <a:t> had (2) 5,000-gallon bobtail fuel tanker trucks</a:t>
            </a:r>
          </a:p>
          <a:p>
            <a:pPr lvl="0">
              <a:lnSpc>
                <a:spcPct val="107000"/>
              </a:lnSpc>
              <a:spcBef>
                <a:spcPts val="0"/>
              </a:spcBef>
              <a:buFont typeface="Symbol" panose="05050102010706020507" pitchFamily="18" charset="2"/>
              <a:buChar char=""/>
            </a:pPr>
            <a:r>
              <a:rPr lang="en-US" sz="1600" b="1" dirty="0">
                <a:solidFill>
                  <a:schemeClr val="bg1"/>
                </a:solidFill>
              </a:rPr>
              <a:t>60 ARS scheduled fuel deliveries were made to </a:t>
            </a:r>
            <a:r>
              <a:rPr lang="en-US" sz="1600" b="1" dirty="0" err="1">
                <a:solidFill>
                  <a:schemeClr val="bg1"/>
                </a:solidFill>
              </a:rPr>
              <a:t>Inframark</a:t>
            </a:r>
            <a:r>
              <a:rPr lang="en-US" sz="1600" b="1" dirty="0">
                <a:solidFill>
                  <a:schemeClr val="bg1"/>
                </a:solidFill>
              </a:rPr>
              <a:t> facilities. No ARS supported facilities went down due to lack of fuel</a:t>
            </a:r>
          </a:p>
          <a:p>
            <a:pPr lvl="0">
              <a:lnSpc>
                <a:spcPct val="107000"/>
              </a:lnSpc>
              <a:spcBef>
                <a:spcPts val="0"/>
              </a:spcBef>
              <a:spcAft>
                <a:spcPts val="800"/>
              </a:spcAft>
              <a:buFont typeface="Symbol" panose="05050102010706020507" pitchFamily="18" charset="2"/>
              <a:buChar char=""/>
            </a:pPr>
            <a:r>
              <a:rPr lang="en-US" sz="1600" b="1" dirty="0">
                <a:solidFill>
                  <a:schemeClr val="bg1"/>
                </a:solidFill>
              </a:rPr>
              <a:t>Over 28,000 gallons of diesel delivered</a:t>
            </a:r>
          </a:p>
          <a:p>
            <a:pPr>
              <a:lnSpc>
                <a:spcPct val="107000"/>
              </a:lnSpc>
              <a:spcBef>
                <a:spcPts val="0"/>
              </a:spcBef>
              <a:spcAft>
                <a:spcPts val="800"/>
              </a:spcAft>
              <a:buFont typeface="Symbol" panose="05050102010706020507" pitchFamily="18" charset="2"/>
              <a:buChar char=""/>
            </a:pPr>
            <a:r>
              <a:rPr lang="en-US" sz="1600" b="1" dirty="0">
                <a:solidFill>
                  <a:schemeClr val="bg1"/>
                </a:solidFill>
              </a:rPr>
              <a:t>Bridgeland generators did not run out of fuel</a:t>
            </a:r>
          </a:p>
          <a:p>
            <a:pPr marL="0">
              <a:lnSpc>
                <a:spcPct val="107000"/>
              </a:lnSpc>
              <a:spcBef>
                <a:spcPts val="0"/>
              </a:spcBef>
              <a:spcAft>
                <a:spcPts val="800"/>
              </a:spcAft>
            </a:pPr>
            <a:r>
              <a:rPr lang="en-US" sz="1600" b="1" dirty="0">
                <a:solidFill>
                  <a:schemeClr val="bg1"/>
                </a:solidFill>
              </a:rPr>
              <a:t>ARS Freeze Work Order Analysis-421 Work Orders</a:t>
            </a:r>
          </a:p>
          <a:p>
            <a:pPr marL="0" marR="0">
              <a:lnSpc>
                <a:spcPct val="107000"/>
              </a:lnSpc>
              <a:spcBef>
                <a:spcPts val="0"/>
              </a:spcBef>
              <a:spcAft>
                <a:spcPts val="800"/>
              </a:spcAft>
            </a:pPr>
            <a:endParaRPr lang="en-US" sz="1600" b="1">
              <a:solidFill>
                <a:schemeClr val="bg1"/>
              </a:solidFill>
            </a:endParaRPr>
          </a:p>
        </p:txBody>
      </p:sp>
      <p:graphicFrame>
        <p:nvGraphicFramePr>
          <p:cNvPr id="4" name="Chart 3">
            <a:extLst>
              <a:ext uri="{FF2B5EF4-FFF2-40B4-BE49-F238E27FC236}">
                <a16:creationId xmlns:a16="http://schemas.microsoft.com/office/drawing/2014/main" id="{C0DC132F-21A0-48D3-91E9-2838B608D892}"/>
              </a:ext>
            </a:extLst>
          </p:cNvPr>
          <p:cNvGraphicFramePr>
            <a:graphicFrameLocks/>
          </p:cNvGraphicFramePr>
          <p:nvPr>
            <p:extLst>
              <p:ext uri="{D42A27DB-BD31-4B8C-83A1-F6EECF244321}">
                <p14:modId xmlns:p14="http://schemas.microsoft.com/office/powerpoint/2010/main" val="2779688871"/>
              </p:ext>
            </p:extLst>
          </p:nvPr>
        </p:nvGraphicFramePr>
        <p:xfrm>
          <a:off x="2207414" y="3271422"/>
          <a:ext cx="6050759" cy="336624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028324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3393182" y="172578"/>
            <a:ext cx="3926458" cy="563562"/>
          </a:xfrm>
        </p:spPr>
        <p:txBody>
          <a:bodyPr/>
          <a:lstStyle/>
          <a:p>
            <a:pPr algn="ctr"/>
            <a:r>
              <a:rPr lang="en-US"/>
              <a:t>ARS Triage</a:t>
            </a:r>
          </a:p>
        </p:txBody>
      </p:sp>
      <p:sp>
        <p:nvSpPr>
          <p:cNvPr id="3" name="Content Placeholder 2">
            <a:extLst>
              <a:ext uri="{FF2B5EF4-FFF2-40B4-BE49-F238E27FC236}">
                <a16:creationId xmlns:a16="http://schemas.microsoft.com/office/drawing/2014/main" id="{0E1F7A89-4F8A-49EB-BF85-FF305683AE74}"/>
              </a:ext>
            </a:extLst>
          </p:cNvPr>
          <p:cNvSpPr txBox="1">
            <a:spLocks/>
          </p:cNvSpPr>
          <p:nvPr/>
        </p:nvSpPr>
        <p:spPr>
          <a:xfrm>
            <a:off x="2106706" y="1164377"/>
            <a:ext cx="6499411" cy="5343999"/>
          </a:xfrm>
          <a:prstGeom prst="rect">
            <a:avLst/>
          </a:prstGeom>
        </p:spPr>
        <p:txBody>
          <a:bodyPr lIns="91440" tIns="45720" rIns="91440" bIns="45720" anchor="t"/>
          <a:lstStyle>
            <a:lvl1pPr marL="342900" indent="-342900" algn="l" defTabSz="914400" rtl="0" eaLnBrk="1" latinLnBrk="0" hangingPunct="1">
              <a:spcBef>
                <a:spcPct val="20000"/>
              </a:spcBef>
              <a:buFontTx/>
              <a:buNone/>
              <a:defRPr sz="2400" kern="1200">
                <a:solidFill>
                  <a:schemeClr val="bg2"/>
                </a:solidFill>
                <a:latin typeface="+mn-lt"/>
                <a:ea typeface="+mn-ea"/>
                <a:cs typeface="+mn-cs"/>
              </a:defRPr>
            </a:lvl1pPr>
            <a:lvl2pPr marL="742950" indent="-285750" algn="l" defTabSz="914400" rtl="0" eaLnBrk="1" latinLnBrk="0" hangingPunct="1">
              <a:spcBef>
                <a:spcPct val="20000"/>
              </a:spcBef>
              <a:buFontTx/>
              <a:buNone/>
              <a:defRPr sz="2000" kern="1200">
                <a:solidFill>
                  <a:schemeClr val="bg2"/>
                </a:solidFill>
                <a:latin typeface="+mn-lt"/>
                <a:ea typeface="+mn-ea"/>
                <a:cs typeface="+mn-cs"/>
              </a:defRPr>
            </a:lvl2pPr>
            <a:lvl3pPr marL="1143000" indent="-228600" algn="l" defTabSz="914400" rtl="0" eaLnBrk="1" latinLnBrk="0" hangingPunct="1">
              <a:spcBef>
                <a:spcPct val="20000"/>
              </a:spcBef>
              <a:buFontTx/>
              <a:buNone/>
              <a:defRPr sz="1800" kern="1200">
                <a:solidFill>
                  <a:schemeClr val="bg2"/>
                </a:solidFill>
                <a:latin typeface="+mn-lt"/>
                <a:ea typeface="+mn-ea"/>
                <a:cs typeface="+mn-cs"/>
              </a:defRPr>
            </a:lvl3pPr>
            <a:lvl4pPr marL="1600200" indent="-228600" algn="l" defTabSz="914400" rtl="0" eaLnBrk="1" latinLnBrk="0" hangingPunct="1">
              <a:spcBef>
                <a:spcPct val="20000"/>
              </a:spcBef>
              <a:buFontTx/>
              <a:buNone/>
              <a:defRPr sz="1600" kern="1200">
                <a:solidFill>
                  <a:schemeClr val="bg2"/>
                </a:solidFill>
                <a:latin typeface="+mn-lt"/>
                <a:ea typeface="+mn-ea"/>
                <a:cs typeface="+mn-cs"/>
              </a:defRPr>
            </a:lvl4pPr>
            <a:lvl5pPr marL="2057400" indent="-228600" algn="l" defTabSz="914400" rtl="0" eaLnBrk="1" latinLnBrk="0" hangingPunct="1">
              <a:spcBef>
                <a:spcPct val="20000"/>
              </a:spcBef>
              <a:buFontTx/>
              <a:buNone/>
              <a:defRPr sz="1400" kern="1200">
                <a:solidFill>
                  <a:schemeClr val="bg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a:lnSpc>
                <a:spcPct val="107000"/>
              </a:lnSpc>
              <a:spcBef>
                <a:spcPts val="0"/>
              </a:spcBef>
              <a:spcAft>
                <a:spcPts val="800"/>
              </a:spcAft>
            </a:pPr>
            <a:r>
              <a:rPr lang="en-US" sz="1800" b="1">
                <a:solidFill>
                  <a:schemeClr val="bg1"/>
                </a:solidFill>
              </a:rPr>
              <a:t>Types of Work Performed</a:t>
            </a:r>
          </a:p>
          <a:p>
            <a:pPr lvl="0">
              <a:lnSpc>
                <a:spcPct val="107000"/>
              </a:lnSpc>
              <a:spcBef>
                <a:spcPts val="0"/>
              </a:spcBef>
              <a:buFont typeface="Symbol" panose="05050102010706020507" pitchFamily="18" charset="2"/>
              <a:buChar char=""/>
            </a:pPr>
            <a:r>
              <a:rPr lang="en-US" sz="1800" b="1">
                <a:solidFill>
                  <a:schemeClr val="bg1"/>
                </a:solidFill>
              </a:rPr>
              <a:t>Frozen sensor lines</a:t>
            </a:r>
          </a:p>
          <a:p>
            <a:pPr lvl="0">
              <a:lnSpc>
                <a:spcPct val="107000"/>
              </a:lnSpc>
              <a:spcBef>
                <a:spcPts val="0"/>
              </a:spcBef>
              <a:buFont typeface="Symbol" panose="05050102010706020507" pitchFamily="18" charset="2"/>
              <a:buChar char=""/>
            </a:pPr>
            <a:r>
              <a:rPr lang="en-US" sz="1800" b="1">
                <a:solidFill>
                  <a:schemeClr val="bg1"/>
                </a:solidFill>
              </a:rPr>
              <a:t>Frozen analog level/PSI transducers</a:t>
            </a:r>
          </a:p>
          <a:p>
            <a:pPr lvl="0">
              <a:lnSpc>
                <a:spcPct val="107000"/>
              </a:lnSpc>
              <a:spcBef>
                <a:spcPts val="0"/>
              </a:spcBef>
              <a:buFont typeface="Symbol" panose="05050102010706020507" pitchFamily="18" charset="2"/>
              <a:buChar char=""/>
            </a:pPr>
            <a:r>
              <a:rPr lang="en-US" sz="1800" b="1">
                <a:solidFill>
                  <a:schemeClr val="bg1"/>
                </a:solidFill>
              </a:rPr>
              <a:t>Frozen intake lines on non-potable water systems</a:t>
            </a:r>
          </a:p>
          <a:p>
            <a:pPr lvl="0">
              <a:lnSpc>
                <a:spcPct val="107000"/>
              </a:lnSpc>
              <a:spcBef>
                <a:spcPts val="0"/>
              </a:spcBef>
              <a:buFont typeface="Symbol" panose="05050102010706020507" pitchFamily="18" charset="2"/>
              <a:buChar char=""/>
            </a:pPr>
            <a:r>
              <a:rPr lang="en-US" sz="1800" b="1">
                <a:solidFill>
                  <a:schemeClr val="bg1"/>
                </a:solidFill>
              </a:rPr>
              <a:t>Frozen discharge lines on submersible water wells</a:t>
            </a:r>
          </a:p>
          <a:p>
            <a:pPr lvl="0">
              <a:lnSpc>
                <a:spcPct val="107000"/>
              </a:lnSpc>
              <a:spcBef>
                <a:spcPts val="0"/>
              </a:spcBef>
              <a:buFont typeface="Symbol" panose="05050102010706020507" pitchFamily="18" charset="2"/>
              <a:buChar char=""/>
            </a:pPr>
            <a:r>
              <a:rPr lang="en-US" sz="1800" b="1">
                <a:solidFill>
                  <a:schemeClr val="bg1"/>
                </a:solidFill>
              </a:rPr>
              <a:t>Frozen cracked pump housing</a:t>
            </a:r>
          </a:p>
          <a:p>
            <a:pPr lvl="0">
              <a:lnSpc>
                <a:spcPct val="107000"/>
              </a:lnSpc>
              <a:spcBef>
                <a:spcPts val="0"/>
              </a:spcBef>
              <a:buFont typeface="Symbol" panose="05050102010706020507" pitchFamily="18" charset="2"/>
              <a:buChar char=""/>
            </a:pPr>
            <a:r>
              <a:rPr lang="en-US" sz="1800" b="1">
                <a:solidFill>
                  <a:schemeClr val="bg1"/>
                </a:solidFill>
              </a:rPr>
              <a:t>Frozen valves</a:t>
            </a:r>
          </a:p>
          <a:p>
            <a:pPr lvl="0">
              <a:lnSpc>
                <a:spcPct val="107000"/>
              </a:lnSpc>
              <a:spcBef>
                <a:spcPts val="0"/>
              </a:spcBef>
              <a:buFont typeface="Symbol" panose="05050102010706020507" pitchFamily="18" charset="2"/>
              <a:buChar char=""/>
            </a:pPr>
            <a:r>
              <a:rPr lang="en-US" sz="1800" b="1">
                <a:solidFill>
                  <a:schemeClr val="bg1"/>
                </a:solidFill>
              </a:rPr>
              <a:t>Control power issues</a:t>
            </a:r>
          </a:p>
          <a:p>
            <a:pPr lvl="0">
              <a:lnSpc>
                <a:spcPct val="107000"/>
              </a:lnSpc>
              <a:spcBef>
                <a:spcPts val="0"/>
              </a:spcBef>
              <a:buFont typeface="Symbol" panose="05050102010706020507" pitchFamily="18" charset="2"/>
              <a:buChar char=""/>
            </a:pPr>
            <a:r>
              <a:rPr lang="en-US" sz="1800" b="1">
                <a:solidFill>
                  <a:schemeClr val="bg1"/>
                </a:solidFill>
              </a:rPr>
              <a:t>Generator issues –</a:t>
            </a:r>
          </a:p>
          <a:p>
            <a:pPr lvl="1">
              <a:lnSpc>
                <a:spcPct val="107000"/>
              </a:lnSpc>
              <a:spcBef>
                <a:spcPts val="0"/>
              </a:spcBef>
              <a:buFont typeface="Symbol" panose="05050102010706020507" pitchFamily="18" charset="2"/>
              <a:buChar char=""/>
            </a:pPr>
            <a:r>
              <a:rPr lang="en-US" sz="1200" b="1" err="1">
                <a:solidFill>
                  <a:schemeClr val="bg1"/>
                </a:solidFill>
                <a:ea typeface="Calibri" panose="020F0502020204030204" pitchFamily="34" charset="0"/>
                <a:cs typeface="Times New Roman" panose="02020603050405020304" pitchFamily="18" charset="0"/>
              </a:rPr>
              <a:t>Waterplant</a:t>
            </a:r>
            <a:r>
              <a:rPr lang="en-US" sz="1200" b="1">
                <a:solidFill>
                  <a:schemeClr val="bg1"/>
                </a:solidFill>
                <a:ea typeface="Calibri" panose="020F0502020204030204" pitchFamily="34" charset="0"/>
                <a:cs typeface="Times New Roman" panose="02020603050405020304" pitchFamily="18" charset="0"/>
              </a:rPr>
              <a:t> #1-</a:t>
            </a:r>
          </a:p>
          <a:p>
            <a:pPr lvl="2">
              <a:lnSpc>
                <a:spcPct val="107000"/>
              </a:lnSpc>
              <a:spcBef>
                <a:spcPts val="0"/>
              </a:spcBef>
              <a:buFont typeface="Symbol" panose="05050102010706020507" pitchFamily="18" charset="2"/>
              <a:buChar char=""/>
            </a:pPr>
            <a:r>
              <a:rPr lang="en-US" sz="1000" b="1">
                <a:solidFill>
                  <a:schemeClr val="bg1"/>
                </a:solidFill>
                <a:ea typeface="Calibri" panose="020F0502020204030204" pitchFamily="34" charset="0"/>
                <a:cs typeface="Times New Roman" panose="02020603050405020304" pitchFamily="18" charset="0"/>
              </a:rPr>
              <a:t>LOST COOLANT LONE FROM GENSET RADIATOR.</a:t>
            </a:r>
          </a:p>
          <a:p>
            <a:pPr lvl="2">
              <a:lnSpc>
                <a:spcPct val="107000"/>
              </a:lnSpc>
              <a:spcBef>
                <a:spcPts val="0"/>
              </a:spcBef>
              <a:buFont typeface="Symbol" panose="05050102010706020507" pitchFamily="18" charset="2"/>
              <a:buChar char=""/>
            </a:pPr>
            <a:r>
              <a:rPr lang="en-US" sz="1000" b="1">
                <a:solidFill>
                  <a:schemeClr val="bg1"/>
                </a:solidFill>
                <a:cs typeface="Times New Roman" panose="02020603050405020304" pitchFamily="18" charset="0"/>
              </a:rPr>
              <a:t>ATS-FLUCUATION IN AC POWER CAUSED THE SWITCH TO NOT OPERATE IN AUTO PROPOERLY</a:t>
            </a:r>
            <a:endParaRPr lang="en-US" sz="1800" b="1">
              <a:solidFill>
                <a:schemeClr val="bg1"/>
              </a:solidFill>
            </a:endParaRPr>
          </a:p>
          <a:p>
            <a:pPr>
              <a:lnSpc>
                <a:spcPct val="250000"/>
              </a:lnSpc>
              <a:buFont typeface="Arial" panose="020B0604020202020204" pitchFamily="34" charset="0"/>
              <a:buChar char="•"/>
            </a:pPr>
            <a:endParaRPr lang="en-US" sz="1800" b="1">
              <a:solidFill>
                <a:schemeClr val="bg1"/>
              </a:solidFill>
            </a:endParaRPr>
          </a:p>
        </p:txBody>
      </p:sp>
    </p:spTree>
    <p:extLst>
      <p:ext uri="{BB962C8B-B14F-4D97-AF65-F5344CB8AC3E}">
        <p14:creationId xmlns:p14="http://schemas.microsoft.com/office/powerpoint/2010/main" val="3149359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0DFC84-4FF1-4640-8F4F-1EFE29B14574}"/>
              </a:ext>
            </a:extLst>
          </p:cNvPr>
          <p:cNvSpPr>
            <a:spLocks noGrp="1"/>
          </p:cNvSpPr>
          <p:nvPr>
            <p:ph type="title"/>
          </p:nvPr>
        </p:nvSpPr>
        <p:spPr>
          <a:xfrm>
            <a:off x="3214689" y="853281"/>
            <a:ext cx="5348940" cy="563562"/>
          </a:xfrm>
        </p:spPr>
        <p:txBody>
          <a:bodyPr/>
          <a:lstStyle/>
          <a:p>
            <a:r>
              <a:rPr lang="en-US"/>
              <a:t>Batteries and cold weather</a:t>
            </a:r>
          </a:p>
        </p:txBody>
      </p:sp>
      <p:sp>
        <p:nvSpPr>
          <p:cNvPr id="3" name="Content Placeholder 2">
            <a:extLst>
              <a:ext uri="{FF2B5EF4-FFF2-40B4-BE49-F238E27FC236}">
                <a16:creationId xmlns:a16="http://schemas.microsoft.com/office/drawing/2014/main" id="{1F797D66-1875-8F44-A4DD-D8548F33ED77}"/>
              </a:ext>
            </a:extLst>
          </p:cNvPr>
          <p:cNvSpPr>
            <a:spLocks noGrp="1"/>
          </p:cNvSpPr>
          <p:nvPr>
            <p:ph sz="quarter" idx="13"/>
          </p:nvPr>
        </p:nvSpPr>
        <p:spPr/>
        <p:txBody>
          <a:bodyPr/>
          <a:lstStyle/>
          <a:p>
            <a:endParaRPr lang="en-US"/>
          </a:p>
        </p:txBody>
      </p:sp>
      <p:pic>
        <p:nvPicPr>
          <p:cNvPr id="4" name="Picture 3">
            <a:extLst>
              <a:ext uri="{FF2B5EF4-FFF2-40B4-BE49-F238E27FC236}">
                <a16:creationId xmlns:a16="http://schemas.microsoft.com/office/drawing/2014/main" id="{70E0E8EA-97A5-0E44-AD1E-BCAEFA8BE31E}"/>
              </a:ext>
            </a:extLst>
          </p:cNvPr>
          <p:cNvPicPr>
            <a:picLocks noChangeAspect="1"/>
          </p:cNvPicPr>
          <p:nvPr/>
        </p:nvPicPr>
        <p:blipFill>
          <a:blip r:embed="rId3"/>
          <a:stretch>
            <a:fillRect/>
          </a:stretch>
        </p:blipFill>
        <p:spPr>
          <a:xfrm>
            <a:off x="2104371" y="1489868"/>
            <a:ext cx="6459257" cy="4850606"/>
          </a:xfrm>
          <a:prstGeom prst="rect">
            <a:avLst/>
          </a:prstGeom>
        </p:spPr>
      </p:pic>
      <p:cxnSp>
        <p:nvCxnSpPr>
          <p:cNvPr id="6" name="Straight Arrow Connector 5">
            <a:extLst>
              <a:ext uri="{FF2B5EF4-FFF2-40B4-BE49-F238E27FC236}">
                <a16:creationId xmlns:a16="http://schemas.microsoft.com/office/drawing/2014/main" id="{D265937A-50BE-1C46-BF45-96D494F74769}"/>
              </a:ext>
            </a:extLst>
          </p:cNvPr>
          <p:cNvCxnSpPr>
            <a:cxnSpLocks/>
          </p:cNvCxnSpPr>
          <p:nvPr/>
        </p:nvCxnSpPr>
        <p:spPr>
          <a:xfrm>
            <a:off x="4057650" y="4029075"/>
            <a:ext cx="1164432" cy="0"/>
          </a:xfrm>
          <a:prstGeom prst="straightConnector1">
            <a:avLst/>
          </a:prstGeom>
          <a:ln w="73025">
            <a:solidFill>
              <a:srgbClr val="FF0000"/>
            </a:solidFill>
            <a:tailEnd type="triangle"/>
          </a:ln>
        </p:spPr>
        <p:style>
          <a:lnRef idx="3">
            <a:schemeClr val="accent6"/>
          </a:lnRef>
          <a:fillRef idx="0">
            <a:schemeClr val="accent6"/>
          </a:fillRef>
          <a:effectRef idx="2">
            <a:schemeClr val="accent6"/>
          </a:effectRef>
          <a:fontRef idx="minor">
            <a:schemeClr val="tx1"/>
          </a:fontRef>
        </p:style>
      </p:cxnSp>
      <p:cxnSp>
        <p:nvCxnSpPr>
          <p:cNvPr id="8" name="Straight Arrow Connector 7">
            <a:extLst>
              <a:ext uri="{FF2B5EF4-FFF2-40B4-BE49-F238E27FC236}">
                <a16:creationId xmlns:a16="http://schemas.microsoft.com/office/drawing/2014/main" id="{64476F37-A9E5-8043-A502-F2F2B8521975}"/>
              </a:ext>
            </a:extLst>
          </p:cNvPr>
          <p:cNvCxnSpPr>
            <a:cxnSpLocks/>
          </p:cNvCxnSpPr>
          <p:nvPr/>
        </p:nvCxnSpPr>
        <p:spPr>
          <a:xfrm flipH="1">
            <a:off x="5495925" y="4581525"/>
            <a:ext cx="1226343" cy="0"/>
          </a:xfrm>
          <a:prstGeom prst="straightConnector1">
            <a:avLst/>
          </a:prstGeom>
          <a:ln w="73025">
            <a:solidFill>
              <a:srgbClr val="FF0000"/>
            </a:solidFill>
            <a:tailEnd type="triangle"/>
          </a:ln>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695479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ppt_w</p:attrName>
                                        </p:attrNameLst>
                                      </p:cBhvr>
                                      <p:tavLst>
                                        <p:tav tm="0" fmla="#ppt_w*sin(2.5*pi*$)">
                                          <p:val>
                                            <p:fltVal val="0"/>
                                          </p:val>
                                        </p:tav>
                                        <p:tav tm="100000">
                                          <p:val>
                                            <p:fltVal val="1"/>
                                          </p:val>
                                        </p:tav>
                                      </p:tavLst>
                                    </p:anim>
                                    <p:anim calcmode="lin" valueType="num">
                                      <p:cBhvr>
                                        <p:cTn id="9" dur="20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2000"/>
                                        <p:tgtEl>
                                          <p:spTgt spid="8"/>
                                        </p:tgtEl>
                                      </p:cBhvr>
                                    </p:animEffect>
                                    <p:anim calcmode="lin" valueType="num">
                                      <p:cBhvr>
                                        <p:cTn id="15" dur="2000" fill="hold"/>
                                        <p:tgtEl>
                                          <p:spTgt spid="8"/>
                                        </p:tgtEl>
                                        <p:attrNameLst>
                                          <p:attrName>ppt_w</p:attrName>
                                        </p:attrNameLst>
                                      </p:cBhvr>
                                      <p:tavLst>
                                        <p:tav tm="0" fmla="#ppt_w*sin(2.5*pi*$)">
                                          <p:val>
                                            <p:fltVal val="0"/>
                                          </p:val>
                                        </p:tav>
                                        <p:tav tm="100000">
                                          <p:val>
                                            <p:fltVal val="1"/>
                                          </p:val>
                                        </p:tav>
                                      </p:tavLst>
                                    </p:anim>
                                    <p:anim calcmode="lin" valueType="num">
                                      <p:cBhvr>
                                        <p:cTn id="16" dur="20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1" y="533400"/>
            <a:ext cx="9108057" cy="563562"/>
          </a:xfrm>
        </p:spPr>
        <p:txBody>
          <a:bodyPr/>
          <a:lstStyle/>
          <a:p>
            <a:pPr algn="ctr"/>
            <a:r>
              <a:rPr lang="en-US"/>
              <a:t>Boil Water Notice</a:t>
            </a:r>
          </a:p>
        </p:txBody>
      </p:sp>
      <p:sp>
        <p:nvSpPr>
          <p:cNvPr id="4" name="Content Placeholder 2">
            <a:extLst>
              <a:ext uri="{FF2B5EF4-FFF2-40B4-BE49-F238E27FC236}">
                <a16:creationId xmlns:a16="http://schemas.microsoft.com/office/drawing/2014/main" id="{521B3056-2782-3747-8B84-CF015484263A}"/>
              </a:ext>
            </a:extLst>
          </p:cNvPr>
          <p:cNvSpPr txBox="1">
            <a:spLocks/>
          </p:cNvSpPr>
          <p:nvPr/>
        </p:nvSpPr>
        <p:spPr>
          <a:xfrm>
            <a:off x="2218765" y="1096962"/>
            <a:ext cx="6553200" cy="4678363"/>
          </a:xfrm>
          <a:prstGeom prst="rect">
            <a:avLst/>
          </a:prstGeom>
        </p:spPr>
        <p:txBody>
          <a:bodyPr/>
          <a:lstStyle>
            <a:lvl1pPr marL="342900" indent="-342900" algn="l" defTabSz="914400" rtl="0" eaLnBrk="1" latinLnBrk="0" hangingPunct="1">
              <a:spcBef>
                <a:spcPct val="20000"/>
              </a:spcBef>
              <a:buFontTx/>
              <a:buNone/>
              <a:defRPr sz="2400" kern="1200">
                <a:solidFill>
                  <a:schemeClr val="bg2"/>
                </a:solidFill>
                <a:latin typeface="+mn-lt"/>
                <a:ea typeface="+mn-ea"/>
                <a:cs typeface="+mn-cs"/>
              </a:defRPr>
            </a:lvl1pPr>
            <a:lvl2pPr marL="742950" indent="-285750" algn="l" defTabSz="914400" rtl="0" eaLnBrk="1" latinLnBrk="0" hangingPunct="1">
              <a:spcBef>
                <a:spcPct val="20000"/>
              </a:spcBef>
              <a:buFontTx/>
              <a:buNone/>
              <a:defRPr sz="2000" kern="1200">
                <a:solidFill>
                  <a:schemeClr val="bg2"/>
                </a:solidFill>
                <a:latin typeface="+mn-lt"/>
                <a:ea typeface="+mn-ea"/>
                <a:cs typeface="+mn-cs"/>
              </a:defRPr>
            </a:lvl2pPr>
            <a:lvl3pPr marL="1143000" indent="-228600" algn="l" defTabSz="914400" rtl="0" eaLnBrk="1" latinLnBrk="0" hangingPunct="1">
              <a:spcBef>
                <a:spcPct val="20000"/>
              </a:spcBef>
              <a:buFontTx/>
              <a:buNone/>
              <a:defRPr sz="1800" kern="1200">
                <a:solidFill>
                  <a:schemeClr val="bg2"/>
                </a:solidFill>
                <a:latin typeface="+mn-lt"/>
                <a:ea typeface="+mn-ea"/>
                <a:cs typeface="+mn-cs"/>
              </a:defRPr>
            </a:lvl3pPr>
            <a:lvl4pPr marL="1600200" indent="-228600" algn="l" defTabSz="914400" rtl="0" eaLnBrk="1" latinLnBrk="0" hangingPunct="1">
              <a:spcBef>
                <a:spcPct val="20000"/>
              </a:spcBef>
              <a:buFontTx/>
              <a:buNone/>
              <a:defRPr sz="1600" kern="1200">
                <a:solidFill>
                  <a:schemeClr val="bg2"/>
                </a:solidFill>
                <a:latin typeface="+mn-lt"/>
                <a:ea typeface="+mn-ea"/>
                <a:cs typeface="+mn-cs"/>
              </a:defRPr>
            </a:lvl4pPr>
            <a:lvl5pPr marL="2057400" indent="-228600" algn="l" defTabSz="914400" rtl="0" eaLnBrk="1" latinLnBrk="0" hangingPunct="1">
              <a:spcBef>
                <a:spcPct val="20000"/>
              </a:spcBef>
              <a:buFontTx/>
              <a:buNone/>
              <a:defRPr sz="1400" kern="1200">
                <a:solidFill>
                  <a:schemeClr val="bg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250000"/>
              </a:lnSpc>
              <a:buFont typeface="Arial" panose="020B0604020202020204" pitchFamily="34" charset="0"/>
              <a:buChar char="•"/>
            </a:pPr>
            <a:r>
              <a:rPr lang="en-US" b="1">
                <a:solidFill>
                  <a:schemeClr val="bg1"/>
                </a:solidFill>
              </a:rPr>
              <a:t>Definition</a:t>
            </a:r>
          </a:p>
          <a:p>
            <a:pPr>
              <a:lnSpc>
                <a:spcPct val="250000"/>
              </a:lnSpc>
              <a:buFont typeface="Arial" panose="020B0604020202020204" pitchFamily="34" charset="0"/>
              <a:buChar char="•"/>
            </a:pPr>
            <a:r>
              <a:rPr lang="en-US" b="1">
                <a:solidFill>
                  <a:schemeClr val="bg1"/>
                </a:solidFill>
              </a:rPr>
              <a:t>Notification</a:t>
            </a:r>
          </a:p>
          <a:p>
            <a:pPr lvl="1">
              <a:lnSpc>
                <a:spcPct val="250000"/>
              </a:lnSpc>
              <a:buFont typeface="Arial" panose="020B0604020202020204" pitchFamily="34" charset="0"/>
              <a:buChar char="•"/>
            </a:pPr>
            <a:r>
              <a:rPr lang="en-US" sz="2400" b="1">
                <a:solidFill>
                  <a:schemeClr val="bg1"/>
                </a:solidFill>
              </a:rPr>
              <a:t>Beginning</a:t>
            </a:r>
          </a:p>
          <a:p>
            <a:pPr lvl="1">
              <a:lnSpc>
                <a:spcPct val="250000"/>
              </a:lnSpc>
              <a:buFont typeface="Arial" panose="020B0604020202020204" pitchFamily="34" charset="0"/>
              <a:buChar char="•"/>
            </a:pPr>
            <a:r>
              <a:rPr lang="en-US" sz="2400" b="1">
                <a:solidFill>
                  <a:schemeClr val="bg1"/>
                </a:solidFill>
              </a:rPr>
              <a:t>Rescind</a:t>
            </a:r>
          </a:p>
          <a:p>
            <a:pPr>
              <a:lnSpc>
                <a:spcPct val="250000"/>
              </a:lnSpc>
              <a:buFont typeface="Arial" panose="020B0604020202020204" pitchFamily="34" charset="0"/>
              <a:buChar char="•"/>
            </a:pPr>
            <a:r>
              <a:rPr lang="en-US" b="1">
                <a:solidFill>
                  <a:schemeClr val="bg1"/>
                </a:solidFill>
              </a:rPr>
              <a:t>Consecutive System</a:t>
            </a:r>
          </a:p>
        </p:txBody>
      </p:sp>
    </p:spTree>
    <p:extLst>
      <p:ext uri="{BB962C8B-B14F-4D97-AF65-F5344CB8AC3E}">
        <p14:creationId xmlns:p14="http://schemas.microsoft.com/office/powerpoint/2010/main" val="20029390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29E477-CB9D-D24A-ADEA-74D3ED941EA3}"/>
              </a:ext>
            </a:extLst>
          </p:cNvPr>
          <p:cNvSpPr>
            <a:spLocks noGrp="1"/>
          </p:cNvSpPr>
          <p:nvPr>
            <p:ph type="title"/>
          </p:nvPr>
        </p:nvSpPr>
        <p:spPr/>
        <p:txBody>
          <a:bodyPr/>
          <a:lstStyle/>
          <a:p>
            <a:endParaRPr lang="en-US"/>
          </a:p>
        </p:txBody>
      </p:sp>
      <p:pic>
        <p:nvPicPr>
          <p:cNvPr id="6" name="Picture 5">
            <a:extLst>
              <a:ext uri="{FF2B5EF4-FFF2-40B4-BE49-F238E27FC236}">
                <a16:creationId xmlns:a16="http://schemas.microsoft.com/office/drawing/2014/main" id="{0A89BA6C-4360-7944-9B61-E1ED6D5093F5}"/>
              </a:ext>
            </a:extLst>
          </p:cNvPr>
          <p:cNvPicPr>
            <a:picLocks noChangeAspect="1"/>
          </p:cNvPicPr>
          <p:nvPr/>
        </p:nvPicPr>
        <p:blipFill>
          <a:blip r:embed="rId3"/>
          <a:stretch>
            <a:fillRect/>
          </a:stretch>
        </p:blipFill>
        <p:spPr>
          <a:xfrm>
            <a:off x="1686471" y="960438"/>
            <a:ext cx="7152730" cy="5440362"/>
          </a:xfrm>
          <a:prstGeom prst="rect">
            <a:avLst/>
          </a:prstGeom>
        </p:spPr>
      </p:pic>
      <p:cxnSp>
        <p:nvCxnSpPr>
          <p:cNvPr id="4" name="Straight Arrow Connector 3">
            <a:extLst>
              <a:ext uri="{FF2B5EF4-FFF2-40B4-BE49-F238E27FC236}">
                <a16:creationId xmlns:a16="http://schemas.microsoft.com/office/drawing/2014/main" id="{1D0CC6FA-5D77-6840-832A-98C86B0391CC}"/>
              </a:ext>
            </a:extLst>
          </p:cNvPr>
          <p:cNvCxnSpPr>
            <a:cxnSpLocks/>
          </p:cNvCxnSpPr>
          <p:nvPr/>
        </p:nvCxnSpPr>
        <p:spPr>
          <a:xfrm flipH="1">
            <a:off x="4867837" y="4643718"/>
            <a:ext cx="654422"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7" name="Straight Arrow Connector 6">
            <a:extLst>
              <a:ext uri="{FF2B5EF4-FFF2-40B4-BE49-F238E27FC236}">
                <a16:creationId xmlns:a16="http://schemas.microsoft.com/office/drawing/2014/main" id="{22123A48-28F3-1641-B382-196CF50C68C0}"/>
              </a:ext>
            </a:extLst>
          </p:cNvPr>
          <p:cNvCxnSpPr>
            <a:cxnSpLocks/>
          </p:cNvCxnSpPr>
          <p:nvPr/>
        </p:nvCxnSpPr>
        <p:spPr>
          <a:xfrm flipH="1">
            <a:off x="6947648" y="5020235"/>
            <a:ext cx="654422"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8" name="Straight Arrow Connector 7">
            <a:extLst>
              <a:ext uri="{FF2B5EF4-FFF2-40B4-BE49-F238E27FC236}">
                <a16:creationId xmlns:a16="http://schemas.microsoft.com/office/drawing/2014/main" id="{7D588BEE-125E-B04C-9EDC-DFDC23CC2976}"/>
              </a:ext>
            </a:extLst>
          </p:cNvPr>
          <p:cNvCxnSpPr>
            <a:cxnSpLocks/>
          </p:cNvCxnSpPr>
          <p:nvPr/>
        </p:nvCxnSpPr>
        <p:spPr>
          <a:xfrm flipH="1">
            <a:off x="3836896" y="5737412"/>
            <a:ext cx="654422"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9" name="Straight Arrow Connector 8">
            <a:extLst>
              <a:ext uri="{FF2B5EF4-FFF2-40B4-BE49-F238E27FC236}">
                <a16:creationId xmlns:a16="http://schemas.microsoft.com/office/drawing/2014/main" id="{CCB9BD58-537A-264F-94C1-2F6902624BF8}"/>
              </a:ext>
            </a:extLst>
          </p:cNvPr>
          <p:cNvCxnSpPr>
            <a:cxnSpLocks/>
          </p:cNvCxnSpPr>
          <p:nvPr/>
        </p:nvCxnSpPr>
        <p:spPr>
          <a:xfrm flipH="1">
            <a:off x="2976284" y="5916706"/>
            <a:ext cx="654422"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0" name="Straight Arrow Connector 9">
            <a:extLst>
              <a:ext uri="{FF2B5EF4-FFF2-40B4-BE49-F238E27FC236}">
                <a16:creationId xmlns:a16="http://schemas.microsoft.com/office/drawing/2014/main" id="{0840391A-851D-5D4E-8A13-3C07B2437460}"/>
              </a:ext>
            </a:extLst>
          </p:cNvPr>
          <p:cNvCxnSpPr>
            <a:cxnSpLocks/>
          </p:cNvCxnSpPr>
          <p:nvPr/>
        </p:nvCxnSpPr>
        <p:spPr>
          <a:xfrm flipH="1">
            <a:off x="3056966" y="6284260"/>
            <a:ext cx="654422"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572014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mph" presetSubtype="0" fill="hold" nodeType="clickEffect">
                                  <p:stCondLst>
                                    <p:cond delay="0"/>
                                  </p:stCondLst>
                                  <p:childTnLst>
                                    <p:animRot by="21600000">
                                      <p:cBhvr>
                                        <p:cTn id="30" dur="2000" fill="hold"/>
                                        <p:tgtEl>
                                          <p:spTgt spid="10"/>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8" presetClass="emph" presetSubtype="0" fill="hold" nodeType="clickEffect">
                                  <p:stCondLst>
                                    <p:cond delay="0"/>
                                  </p:stCondLst>
                                  <p:childTnLst>
                                    <p:animRot by="21600000">
                                      <p:cBhvr>
                                        <p:cTn id="34" dur="2000" fill="hold"/>
                                        <p:tgtEl>
                                          <p:spTgt spid="4"/>
                                        </p:tgtEl>
                                        <p:attrNameLst>
                                          <p:attrName>r</p:attrName>
                                        </p:attrNameLst>
                                      </p:cBhvr>
                                    </p:animRot>
                                  </p:childTnLst>
                                </p:cTn>
                              </p:par>
                            </p:childTnLst>
                          </p:cTn>
                        </p:par>
                      </p:childTnLst>
                    </p:cTn>
                  </p:par>
                  <p:par>
                    <p:cTn id="35" fill="hold">
                      <p:stCondLst>
                        <p:cond delay="indefinite"/>
                      </p:stCondLst>
                      <p:childTnLst>
                        <p:par>
                          <p:cTn id="36" fill="hold">
                            <p:stCondLst>
                              <p:cond delay="0"/>
                            </p:stCondLst>
                            <p:childTnLst>
                              <p:par>
                                <p:cTn id="37" presetID="8" presetClass="emph" presetSubtype="0" fill="hold" nodeType="clickEffect">
                                  <p:stCondLst>
                                    <p:cond delay="0"/>
                                  </p:stCondLst>
                                  <p:childTnLst>
                                    <p:animRot by="21600000">
                                      <p:cBhvr>
                                        <p:cTn id="38" dur="2000" fill="hold"/>
                                        <p:tgtEl>
                                          <p:spTgt spid="7"/>
                                        </p:tgtEl>
                                        <p:attrNameLst>
                                          <p:attrName>r</p:attrName>
                                        </p:attrNameLst>
                                      </p:cBhvr>
                                    </p:animRot>
                                  </p:childTnLst>
                                </p:cTn>
                              </p:par>
                            </p:childTnLst>
                          </p:cTn>
                        </p:par>
                      </p:childTnLst>
                    </p:cTn>
                  </p:par>
                  <p:par>
                    <p:cTn id="39" fill="hold">
                      <p:stCondLst>
                        <p:cond delay="indefinite"/>
                      </p:stCondLst>
                      <p:childTnLst>
                        <p:par>
                          <p:cTn id="40" fill="hold">
                            <p:stCondLst>
                              <p:cond delay="0"/>
                            </p:stCondLst>
                            <p:childTnLst>
                              <p:par>
                                <p:cTn id="41" presetID="8" presetClass="emph" presetSubtype="0" fill="hold" nodeType="clickEffect">
                                  <p:stCondLst>
                                    <p:cond delay="0"/>
                                  </p:stCondLst>
                                  <p:childTnLst>
                                    <p:animRot by="21600000">
                                      <p:cBhvr>
                                        <p:cTn id="42" dur="2000" fill="hold"/>
                                        <p:tgtEl>
                                          <p:spTgt spid="8"/>
                                        </p:tgtEl>
                                        <p:attrNameLst>
                                          <p:attrName>r</p:attrName>
                                        </p:attrNameLst>
                                      </p:cBhvr>
                                    </p:animRot>
                                  </p:childTnLst>
                                </p:cTn>
                              </p:par>
                            </p:childTnLst>
                          </p:cTn>
                        </p:par>
                      </p:childTnLst>
                    </p:cTn>
                  </p:par>
                  <p:par>
                    <p:cTn id="43" fill="hold">
                      <p:stCondLst>
                        <p:cond delay="indefinite"/>
                      </p:stCondLst>
                      <p:childTnLst>
                        <p:par>
                          <p:cTn id="44" fill="hold">
                            <p:stCondLst>
                              <p:cond delay="0"/>
                            </p:stCondLst>
                            <p:childTnLst>
                              <p:par>
                                <p:cTn id="45" presetID="8" presetClass="emph" presetSubtype="0" fill="hold" nodeType="clickEffect">
                                  <p:stCondLst>
                                    <p:cond delay="0"/>
                                  </p:stCondLst>
                                  <p:childTnLst>
                                    <p:animRot by="21600000">
                                      <p:cBhvr>
                                        <p:cTn id="46" dur="2000" fill="hold"/>
                                        <p:tgtEl>
                                          <p:spTgt spid="9"/>
                                        </p:tgtEl>
                                        <p:attrNameLst>
                                          <p:attrName>r</p:attrName>
                                        </p:attrNameLst>
                                      </p:cBhvr>
                                    </p:animRot>
                                  </p:childTnLst>
                                </p:cTn>
                              </p:par>
                              <p:par>
                                <p:cTn id="47" presetID="8" presetClass="emph" presetSubtype="0" fill="hold" nodeType="withEffect">
                                  <p:stCondLst>
                                    <p:cond delay="0"/>
                                  </p:stCondLst>
                                  <p:childTnLst>
                                    <p:animRot by="21600000">
                                      <p:cBhvr>
                                        <p:cTn id="48" dur="2000" fill="hold"/>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8FD7A4-33FA-4F4D-A5E0-6E304DCE4CD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1E34A2AE-F93C-9846-BD8A-27399BBEB40E}"/>
              </a:ext>
            </a:extLst>
          </p:cNvPr>
          <p:cNvSpPr>
            <a:spLocks noGrp="1"/>
          </p:cNvSpPr>
          <p:nvPr>
            <p:ph sz="quarter" idx="13"/>
          </p:nvPr>
        </p:nvSpPr>
        <p:spPr/>
        <p:txBody>
          <a:bodyPr/>
          <a:lstStyle/>
          <a:p>
            <a:endParaRPr lang="en-US"/>
          </a:p>
        </p:txBody>
      </p:sp>
      <p:pic>
        <p:nvPicPr>
          <p:cNvPr id="4" name="Picture 3">
            <a:extLst>
              <a:ext uri="{FF2B5EF4-FFF2-40B4-BE49-F238E27FC236}">
                <a16:creationId xmlns:a16="http://schemas.microsoft.com/office/drawing/2014/main" id="{6EFCB445-546D-CF4F-81B2-68BEFE5A0E2E}"/>
              </a:ext>
            </a:extLst>
          </p:cNvPr>
          <p:cNvPicPr>
            <a:picLocks noChangeAspect="1"/>
          </p:cNvPicPr>
          <p:nvPr/>
        </p:nvPicPr>
        <p:blipFill>
          <a:blip r:embed="rId3"/>
          <a:stretch>
            <a:fillRect/>
          </a:stretch>
        </p:blipFill>
        <p:spPr>
          <a:xfrm>
            <a:off x="1454523" y="960438"/>
            <a:ext cx="7223312" cy="4937124"/>
          </a:xfrm>
          <a:prstGeom prst="rect">
            <a:avLst/>
          </a:prstGeom>
        </p:spPr>
      </p:pic>
      <p:cxnSp>
        <p:nvCxnSpPr>
          <p:cNvPr id="5" name="Straight Arrow Connector 4">
            <a:extLst>
              <a:ext uri="{FF2B5EF4-FFF2-40B4-BE49-F238E27FC236}">
                <a16:creationId xmlns:a16="http://schemas.microsoft.com/office/drawing/2014/main" id="{4854397D-7153-C54E-ADF6-DCE499FCD8C5}"/>
              </a:ext>
            </a:extLst>
          </p:cNvPr>
          <p:cNvCxnSpPr>
            <a:cxnSpLocks/>
          </p:cNvCxnSpPr>
          <p:nvPr/>
        </p:nvCxnSpPr>
        <p:spPr>
          <a:xfrm flipH="1">
            <a:off x="5791202" y="3218329"/>
            <a:ext cx="654422"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6" name="Straight Arrow Connector 5">
            <a:extLst>
              <a:ext uri="{FF2B5EF4-FFF2-40B4-BE49-F238E27FC236}">
                <a16:creationId xmlns:a16="http://schemas.microsoft.com/office/drawing/2014/main" id="{F83A9CCD-4F09-794C-ABA5-27FE463D6057}"/>
              </a:ext>
            </a:extLst>
          </p:cNvPr>
          <p:cNvCxnSpPr>
            <a:cxnSpLocks/>
          </p:cNvCxnSpPr>
          <p:nvPr/>
        </p:nvCxnSpPr>
        <p:spPr>
          <a:xfrm flipH="1">
            <a:off x="6284260" y="3863788"/>
            <a:ext cx="654422"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9" name="Straight Connector 8">
            <a:extLst>
              <a:ext uri="{FF2B5EF4-FFF2-40B4-BE49-F238E27FC236}">
                <a16:creationId xmlns:a16="http://schemas.microsoft.com/office/drawing/2014/main" id="{CBECB029-FDEC-8C42-AFB6-8E68746BB0CC}"/>
              </a:ext>
            </a:extLst>
          </p:cNvPr>
          <p:cNvCxnSpPr/>
          <p:nvPr/>
        </p:nvCxnSpPr>
        <p:spPr>
          <a:xfrm>
            <a:off x="7682753" y="5432612"/>
            <a:ext cx="775447"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0" name="Straight Connector 9">
            <a:extLst>
              <a:ext uri="{FF2B5EF4-FFF2-40B4-BE49-F238E27FC236}">
                <a16:creationId xmlns:a16="http://schemas.microsoft.com/office/drawing/2014/main" id="{799FAD9E-DD73-374F-9CDA-FD9CAFEFA1D2}"/>
              </a:ext>
            </a:extLst>
          </p:cNvPr>
          <p:cNvCxnSpPr>
            <a:cxnSpLocks/>
          </p:cNvCxnSpPr>
          <p:nvPr/>
        </p:nvCxnSpPr>
        <p:spPr>
          <a:xfrm>
            <a:off x="1499348" y="5728446"/>
            <a:ext cx="5726205" cy="0"/>
          </a:xfrm>
          <a:prstGeom prst="line">
            <a:avLst/>
          </a:prstGeom>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606805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5"/>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nodeType="clickEffect">
                                  <p:stCondLst>
                                    <p:cond delay="0"/>
                                  </p:stCondLst>
                                  <p:childTnLst>
                                    <p:animScale>
                                      <p:cBhvr>
                                        <p:cTn id="10" dur="2000" fill="hold"/>
                                        <p:tgtEl>
                                          <p:spTgt spid="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D93A19-854B-4568-A753-C104C60B3DD3}"/>
              </a:ext>
            </a:extLst>
          </p:cNvPr>
          <p:cNvSpPr>
            <a:spLocks noGrp="1"/>
          </p:cNvSpPr>
          <p:nvPr>
            <p:ph type="title"/>
          </p:nvPr>
        </p:nvSpPr>
        <p:spPr/>
        <p:txBody>
          <a:bodyPr/>
          <a:lstStyle/>
          <a:p>
            <a:r>
              <a:rPr lang="en-US" dirty="0"/>
              <a:t>Water Plant Breakdown</a:t>
            </a:r>
          </a:p>
        </p:txBody>
      </p:sp>
      <p:sp>
        <p:nvSpPr>
          <p:cNvPr id="3" name="Content Placeholder 2">
            <a:extLst>
              <a:ext uri="{FF2B5EF4-FFF2-40B4-BE49-F238E27FC236}">
                <a16:creationId xmlns:a16="http://schemas.microsoft.com/office/drawing/2014/main" id="{ACEF0DAF-8250-4B63-B010-76C9125DD99E}"/>
              </a:ext>
            </a:extLst>
          </p:cNvPr>
          <p:cNvSpPr>
            <a:spLocks noGrp="1"/>
          </p:cNvSpPr>
          <p:nvPr>
            <p:ph idx="1"/>
          </p:nvPr>
        </p:nvSpPr>
        <p:spPr>
          <a:xfrm>
            <a:off x="1944303" y="1212784"/>
            <a:ext cx="6818697" cy="4610500"/>
          </a:xfrm>
        </p:spPr>
        <p:txBody>
          <a:bodyPr numCol="2">
            <a:normAutofit lnSpcReduction="10000"/>
          </a:bodyPr>
          <a:lstStyle/>
          <a:p>
            <a:r>
              <a:rPr lang="en-US" dirty="0"/>
              <a:t>Water Plant #1 services HC419 </a:t>
            </a:r>
          </a:p>
          <a:p>
            <a:r>
              <a:rPr lang="en-US" dirty="0"/>
              <a:t>Water Plant #2 services HC489 and portions of HC419</a:t>
            </a:r>
          </a:p>
          <a:p>
            <a:pPr lvl="1"/>
            <a:r>
              <a:rPr lang="en-US" dirty="0"/>
              <a:t>419 Sections include: </a:t>
            </a:r>
          </a:p>
          <a:p>
            <a:pPr lvl="0"/>
            <a:r>
              <a:rPr lang="en-US" dirty="0" err="1"/>
              <a:t>Bedias</a:t>
            </a:r>
            <a:r>
              <a:rPr lang="en-US" dirty="0"/>
              <a:t> Creek</a:t>
            </a:r>
          </a:p>
          <a:p>
            <a:pPr lvl="1"/>
            <a:r>
              <a:rPr lang="en-US" dirty="0"/>
              <a:t>Madison Midway</a:t>
            </a:r>
          </a:p>
          <a:p>
            <a:pPr lvl="1"/>
            <a:r>
              <a:rPr lang="en-US" dirty="0"/>
              <a:t>Bullard Creek</a:t>
            </a:r>
          </a:p>
          <a:p>
            <a:pPr lvl="1"/>
            <a:r>
              <a:rPr lang="en-US" dirty="0" err="1"/>
              <a:t>Cancy</a:t>
            </a:r>
            <a:r>
              <a:rPr lang="en-US" dirty="0"/>
              <a:t> Creek</a:t>
            </a:r>
          </a:p>
          <a:p>
            <a:pPr lvl="1"/>
            <a:r>
              <a:rPr lang="en-US" dirty="0"/>
              <a:t>Busy Bee</a:t>
            </a:r>
          </a:p>
          <a:p>
            <a:r>
              <a:rPr lang="en-US" dirty="0"/>
              <a:t>Cibolo Creek</a:t>
            </a:r>
          </a:p>
          <a:p>
            <a:pPr lvl="1"/>
            <a:r>
              <a:rPr lang="en-US" dirty="0" err="1"/>
              <a:t>Tapalcomes</a:t>
            </a:r>
            <a:r>
              <a:rPr lang="en-US" dirty="0"/>
              <a:t> Dr</a:t>
            </a:r>
          </a:p>
          <a:p>
            <a:pPr lvl="1"/>
            <a:r>
              <a:rPr lang="en-US" dirty="0"/>
              <a:t>Highland Country</a:t>
            </a:r>
          </a:p>
          <a:p>
            <a:pPr lvl="1"/>
            <a:r>
              <a:rPr lang="en-US" dirty="0"/>
              <a:t>Fort </a:t>
            </a:r>
            <a:r>
              <a:rPr lang="en-US" dirty="0" err="1"/>
              <a:t>Leaton</a:t>
            </a:r>
            <a:endParaRPr lang="en-US" dirty="0"/>
          </a:p>
          <a:p>
            <a:pPr lvl="1"/>
            <a:r>
              <a:rPr lang="en-US" dirty="0"/>
              <a:t>Copper Lantern</a:t>
            </a:r>
          </a:p>
          <a:p>
            <a:pPr lvl="0"/>
            <a:r>
              <a:rPr lang="en-US" dirty="0"/>
              <a:t>Barton Creek</a:t>
            </a:r>
          </a:p>
          <a:p>
            <a:pPr lvl="1"/>
            <a:r>
              <a:rPr lang="en-US" dirty="0"/>
              <a:t>Blueberry Cedar</a:t>
            </a:r>
          </a:p>
          <a:p>
            <a:pPr lvl="1"/>
            <a:r>
              <a:rPr lang="en-US" dirty="0"/>
              <a:t>Blackcap </a:t>
            </a:r>
            <a:r>
              <a:rPr lang="en-US" dirty="0" err="1"/>
              <a:t>Viero</a:t>
            </a:r>
            <a:endParaRPr lang="en-US" dirty="0"/>
          </a:p>
          <a:p>
            <a:pPr lvl="1"/>
            <a:r>
              <a:rPr lang="en-US" dirty="0"/>
              <a:t>Hays Spring</a:t>
            </a:r>
          </a:p>
          <a:p>
            <a:pPr lvl="1"/>
            <a:r>
              <a:rPr lang="en-US" dirty="0"/>
              <a:t>Ladybird Lake</a:t>
            </a:r>
          </a:p>
          <a:p>
            <a:pPr lvl="1"/>
            <a:r>
              <a:rPr lang="en-US" dirty="0" err="1"/>
              <a:t>Brickelbush</a:t>
            </a:r>
            <a:r>
              <a:rPr lang="en-US" dirty="0"/>
              <a:t> Lake</a:t>
            </a:r>
          </a:p>
          <a:p>
            <a:pPr lvl="1"/>
            <a:r>
              <a:rPr lang="en-US" dirty="0" err="1"/>
              <a:t>Maravillas</a:t>
            </a:r>
            <a:r>
              <a:rPr lang="en-US" dirty="0"/>
              <a:t> Cove</a:t>
            </a:r>
          </a:p>
          <a:p>
            <a:pPr lvl="0"/>
            <a:r>
              <a:rPr lang="en-US" dirty="0"/>
              <a:t>Cedar Creek</a:t>
            </a:r>
          </a:p>
          <a:p>
            <a:pPr lvl="1"/>
            <a:r>
              <a:rPr lang="en-US" dirty="0" err="1"/>
              <a:t>Maifest</a:t>
            </a:r>
            <a:endParaRPr lang="en-US" dirty="0"/>
          </a:p>
          <a:p>
            <a:pPr lvl="1"/>
            <a:r>
              <a:rPr lang="en-US" dirty="0"/>
              <a:t>Texas Lancer</a:t>
            </a:r>
          </a:p>
          <a:p>
            <a:pPr lvl="1"/>
            <a:r>
              <a:rPr lang="en-US" dirty="0"/>
              <a:t>Covey Trail</a:t>
            </a:r>
          </a:p>
          <a:p>
            <a:pPr lvl="1"/>
            <a:r>
              <a:rPr lang="en-US" dirty="0"/>
              <a:t>Trinity River</a:t>
            </a:r>
          </a:p>
          <a:p>
            <a:pPr lvl="1"/>
            <a:r>
              <a:rPr lang="en-US" dirty="0" err="1"/>
              <a:t>Astin</a:t>
            </a:r>
            <a:r>
              <a:rPr lang="en-US" dirty="0"/>
              <a:t> Mansion</a:t>
            </a:r>
          </a:p>
          <a:p>
            <a:pPr lvl="1"/>
            <a:endParaRPr lang="en-US" dirty="0"/>
          </a:p>
        </p:txBody>
      </p:sp>
    </p:spTree>
    <p:extLst>
      <p:ext uri="{BB962C8B-B14F-4D97-AF65-F5344CB8AC3E}">
        <p14:creationId xmlns:p14="http://schemas.microsoft.com/office/powerpoint/2010/main" val="21316142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85975" y="265113"/>
            <a:ext cx="6553200" cy="1143000"/>
          </a:xfrm>
        </p:spPr>
        <p:txBody>
          <a:bodyPr/>
          <a:lstStyle/>
          <a:p>
            <a:r>
              <a:rPr lang="en-US"/>
              <a:t>Winter Storm URI</a:t>
            </a:r>
          </a:p>
        </p:txBody>
      </p:sp>
      <p:sp>
        <p:nvSpPr>
          <p:cNvPr id="3" name="Content Placeholder 2"/>
          <p:cNvSpPr>
            <a:spLocks noGrp="1"/>
          </p:cNvSpPr>
          <p:nvPr>
            <p:ph idx="1"/>
          </p:nvPr>
        </p:nvSpPr>
        <p:spPr>
          <a:xfrm>
            <a:off x="1965960" y="1303338"/>
            <a:ext cx="6553200" cy="4678363"/>
          </a:xfrm>
        </p:spPr>
        <p:txBody>
          <a:bodyPr vert="horz" lIns="91440" tIns="45720" rIns="91440" bIns="45720" rtlCol="0" anchor="t">
            <a:normAutofit fontScale="92500" lnSpcReduction="10000"/>
          </a:bodyPr>
          <a:lstStyle/>
          <a:p>
            <a:pPr indent="172720"/>
            <a:r>
              <a:rPr lang="en-US" sz="2400" dirty="0" err="1">
                <a:solidFill>
                  <a:schemeClr val="bg1"/>
                </a:solidFill>
              </a:rPr>
              <a:t>Inframark</a:t>
            </a:r>
            <a:r>
              <a:rPr lang="en-US" sz="2400" dirty="0">
                <a:solidFill>
                  <a:schemeClr val="bg1"/>
                </a:solidFill>
              </a:rPr>
              <a:t> Winter Prep</a:t>
            </a:r>
            <a:endParaRPr lang="en-US" dirty="0">
              <a:solidFill>
                <a:schemeClr val="bg1"/>
              </a:solidFill>
            </a:endParaRPr>
          </a:p>
          <a:p>
            <a:pPr indent="172720"/>
            <a:endParaRPr lang="en-US" sz="2400">
              <a:solidFill>
                <a:schemeClr val="bg1"/>
              </a:solidFill>
            </a:endParaRPr>
          </a:p>
          <a:p>
            <a:pPr indent="172720"/>
            <a:r>
              <a:rPr lang="en-US" sz="2400" dirty="0">
                <a:solidFill>
                  <a:schemeClr val="bg1"/>
                </a:solidFill>
              </a:rPr>
              <a:t>URI Timeline Review</a:t>
            </a:r>
          </a:p>
          <a:p>
            <a:pPr indent="172720"/>
            <a:endParaRPr lang="en-US" sz="2400">
              <a:solidFill>
                <a:schemeClr val="bg1"/>
              </a:solidFill>
            </a:endParaRPr>
          </a:p>
          <a:p>
            <a:pPr indent="172720"/>
            <a:r>
              <a:rPr lang="en-US" sz="2400" dirty="0">
                <a:solidFill>
                  <a:schemeClr val="bg1"/>
                </a:solidFill>
              </a:rPr>
              <a:t>URI Facts/Summary</a:t>
            </a:r>
          </a:p>
          <a:p>
            <a:pPr indent="0">
              <a:buNone/>
            </a:pPr>
            <a:endParaRPr lang="en-US" sz="2400">
              <a:solidFill>
                <a:schemeClr val="bg1"/>
              </a:solidFill>
            </a:endParaRPr>
          </a:p>
          <a:p>
            <a:pPr indent="172720"/>
            <a:r>
              <a:rPr lang="en-US" sz="2400" dirty="0">
                <a:solidFill>
                  <a:schemeClr val="bg1"/>
                </a:solidFill>
              </a:rPr>
              <a:t>Triage </a:t>
            </a:r>
          </a:p>
          <a:p>
            <a:pPr indent="172720"/>
            <a:endParaRPr lang="en-US" sz="2400">
              <a:solidFill>
                <a:schemeClr val="bg1"/>
              </a:solidFill>
            </a:endParaRPr>
          </a:p>
          <a:p>
            <a:pPr indent="172720"/>
            <a:r>
              <a:rPr lang="en-US" sz="2400" dirty="0">
                <a:solidFill>
                  <a:schemeClr val="bg1"/>
                </a:solidFill>
              </a:rPr>
              <a:t>Boil Water Notice</a:t>
            </a:r>
          </a:p>
          <a:p>
            <a:pPr indent="172720"/>
            <a:r>
              <a:rPr lang="en-US" sz="2400" dirty="0">
                <a:solidFill>
                  <a:schemeClr val="bg1"/>
                </a:solidFill>
              </a:rPr>
              <a:t> &amp; Communication</a:t>
            </a:r>
            <a:endParaRPr lang="en-US" dirty="0">
              <a:solidFill>
                <a:schemeClr val="bg1"/>
              </a:solidFill>
            </a:endParaRPr>
          </a:p>
          <a:p>
            <a:pPr indent="172720"/>
            <a:endParaRPr lang="en-US" sz="2400" dirty="0">
              <a:solidFill>
                <a:schemeClr val="bg1"/>
              </a:solidFill>
            </a:endParaRPr>
          </a:p>
          <a:p>
            <a:pPr indent="172720"/>
            <a:r>
              <a:rPr lang="en-US" sz="2400" dirty="0">
                <a:solidFill>
                  <a:schemeClr val="bg1"/>
                </a:solidFill>
              </a:rPr>
              <a:t>Lessons Learned</a:t>
            </a:r>
          </a:p>
          <a:p>
            <a:pPr indent="172720"/>
            <a:endParaRPr lang="en-US" sz="2400">
              <a:solidFill>
                <a:schemeClr val="bg1"/>
              </a:solidFill>
            </a:endParaRPr>
          </a:p>
        </p:txBody>
      </p:sp>
      <p:pic>
        <p:nvPicPr>
          <p:cNvPr id="5" name="Picture 4">
            <a:extLst>
              <a:ext uri="{FF2B5EF4-FFF2-40B4-BE49-F238E27FC236}">
                <a16:creationId xmlns:a16="http://schemas.microsoft.com/office/drawing/2014/main" id="{FFECCBF9-A799-0541-811D-E7A39A756CC4}"/>
              </a:ext>
            </a:extLst>
          </p:cNvPr>
          <p:cNvPicPr>
            <a:picLocks noChangeAspect="1"/>
          </p:cNvPicPr>
          <p:nvPr/>
        </p:nvPicPr>
        <p:blipFill>
          <a:blip r:embed="rId3"/>
          <a:stretch>
            <a:fillRect/>
          </a:stretch>
        </p:blipFill>
        <p:spPr>
          <a:xfrm>
            <a:off x="5838210" y="434116"/>
            <a:ext cx="2924790" cy="5812971"/>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FA0356-4C9C-3640-91BF-6B9524CB7BE1}"/>
              </a:ext>
            </a:extLst>
          </p:cNvPr>
          <p:cNvSpPr>
            <a:spLocks noGrp="1"/>
          </p:cNvSpPr>
          <p:nvPr>
            <p:ph type="title"/>
          </p:nvPr>
        </p:nvSpPr>
        <p:spPr>
          <a:xfrm>
            <a:off x="1485181" y="310235"/>
            <a:ext cx="6248400" cy="563562"/>
          </a:xfrm>
        </p:spPr>
        <p:txBody>
          <a:bodyPr/>
          <a:lstStyle/>
          <a:p>
            <a:pPr algn="ctr"/>
            <a:r>
              <a:rPr lang="en-US" dirty="0"/>
              <a:t>Timeline: Water Plant #1</a:t>
            </a:r>
          </a:p>
        </p:txBody>
      </p:sp>
      <p:pic>
        <p:nvPicPr>
          <p:cNvPr id="7" name="Picture 6">
            <a:extLst>
              <a:ext uri="{FF2B5EF4-FFF2-40B4-BE49-F238E27FC236}">
                <a16:creationId xmlns:a16="http://schemas.microsoft.com/office/drawing/2014/main" id="{DBA790C6-F1B5-C447-89E3-F601E0F0BF00}"/>
              </a:ext>
            </a:extLst>
          </p:cNvPr>
          <p:cNvPicPr>
            <a:picLocks noChangeAspect="1"/>
          </p:cNvPicPr>
          <p:nvPr/>
        </p:nvPicPr>
        <p:blipFill>
          <a:blip r:embed="rId3"/>
          <a:stretch>
            <a:fillRect/>
          </a:stretch>
        </p:blipFill>
        <p:spPr>
          <a:xfrm>
            <a:off x="-7281516" y="1729414"/>
            <a:ext cx="17383868" cy="3601678"/>
          </a:xfrm>
          <a:prstGeom prst="rect">
            <a:avLst/>
          </a:prstGeom>
        </p:spPr>
      </p:pic>
      <p:cxnSp>
        <p:nvCxnSpPr>
          <p:cNvPr id="4" name="Straight Arrow Connector 3">
            <a:extLst>
              <a:ext uri="{FF2B5EF4-FFF2-40B4-BE49-F238E27FC236}">
                <a16:creationId xmlns:a16="http://schemas.microsoft.com/office/drawing/2014/main" id="{6B0FCFEC-D5D3-4CCD-A3F3-DA50E2A5C066}"/>
              </a:ext>
            </a:extLst>
          </p:cNvPr>
          <p:cNvCxnSpPr>
            <a:cxnSpLocks/>
          </p:cNvCxnSpPr>
          <p:nvPr/>
        </p:nvCxnSpPr>
        <p:spPr>
          <a:xfrm>
            <a:off x="1826370" y="3411918"/>
            <a:ext cx="0" cy="60368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585BE82B-C1B0-4158-9273-82A628B23E0E}"/>
              </a:ext>
            </a:extLst>
          </p:cNvPr>
          <p:cNvSpPr txBox="1"/>
          <p:nvPr/>
        </p:nvSpPr>
        <p:spPr>
          <a:xfrm>
            <a:off x="1286332" y="2848981"/>
            <a:ext cx="1405195" cy="553998"/>
          </a:xfrm>
          <a:prstGeom prst="rect">
            <a:avLst/>
          </a:prstGeom>
          <a:noFill/>
        </p:spPr>
        <p:txBody>
          <a:bodyPr wrap="square" rtlCol="0">
            <a:spAutoFit/>
          </a:bodyPr>
          <a:lstStyle/>
          <a:p>
            <a:r>
              <a:rPr lang="en-US" sz="1000" dirty="0"/>
              <a:t>11:48 PM </a:t>
            </a:r>
          </a:p>
          <a:p>
            <a:r>
              <a:rPr lang="en-US" sz="1000" dirty="0"/>
              <a:t>First loss of control power</a:t>
            </a:r>
          </a:p>
        </p:txBody>
      </p:sp>
      <p:cxnSp>
        <p:nvCxnSpPr>
          <p:cNvPr id="13" name="Straight Arrow Connector 12">
            <a:extLst>
              <a:ext uri="{FF2B5EF4-FFF2-40B4-BE49-F238E27FC236}">
                <a16:creationId xmlns:a16="http://schemas.microsoft.com/office/drawing/2014/main" id="{FC51E1AC-E3F6-465D-93C7-1BBA37DDDD5F}"/>
              </a:ext>
            </a:extLst>
          </p:cNvPr>
          <p:cNvCxnSpPr>
            <a:cxnSpLocks/>
          </p:cNvCxnSpPr>
          <p:nvPr/>
        </p:nvCxnSpPr>
        <p:spPr>
          <a:xfrm>
            <a:off x="4288008" y="2632901"/>
            <a:ext cx="0" cy="60368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4990A65B-49C5-431C-A4F9-BB7F4AD145F9}"/>
              </a:ext>
            </a:extLst>
          </p:cNvPr>
          <p:cNvSpPr txBox="1"/>
          <p:nvPr/>
        </p:nvSpPr>
        <p:spPr>
          <a:xfrm>
            <a:off x="3275863" y="2244818"/>
            <a:ext cx="2343702" cy="400110"/>
          </a:xfrm>
          <a:prstGeom prst="rect">
            <a:avLst/>
          </a:prstGeom>
          <a:noFill/>
        </p:spPr>
        <p:txBody>
          <a:bodyPr wrap="square" rtlCol="0">
            <a:spAutoFit/>
          </a:bodyPr>
          <a:lstStyle/>
          <a:p>
            <a:r>
              <a:rPr lang="en-US" sz="1000" dirty="0"/>
              <a:t>9:16 AM WHCRWA no longer supplying surface water</a:t>
            </a:r>
          </a:p>
        </p:txBody>
      </p:sp>
      <p:cxnSp>
        <p:nvCxnSpPr>
          <p:cNvPr id="19" name="Straight Arrow Connector 18">
            <a:extLst>
              <a:ext uri="{FF2B5EF4-FFF2-40B4-BE49-F238E27FC236}">
                <a16:creationId xmlns:a16="http://schemas.microsoft.com/office/drawing/2014/main" id="{66949633-AC6A-4EC4-9368-8B5F5A665E34}"/>
              </a:ext>
            </a:extLst>
          </p:cNvPr>
          <p:cNvCxnSpPr>
            <a:cxnSpLocks/>
          </p:cNvCxnSpPr>
          <p:nvPr/>
        </p:nvCxnSpPr>
        <p:spPr>
          <a:xfrm flipV="1">
            <a:off x="4620173" y="3713759"/>
            <a:ext cx="0" cy="47051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9B13AF21-A7AA-4785-B84E-F80E1A0964E9}"/>
              </a:ext>
            </a:extLst>
          </p:cNvPr>
          <p:cNvSpPr txBox="1"/>
          <p:nvPr/>
        </p:nvSpPr>
        <p:spPr>
          <a:xfrm>
            <a:off x="4018665" y="4144046"/>
            <a:ext cx="1349397" cy="400110"/>
          </a:xfrm>
          <a:prstGeom prst="rect">
            <a:avLst/>
          </a:prstGeom>
          <a:noFill/>
        </p:spPr>
        <p:txBody>
          <a:bodyPr wrap="square" rtlCol="0">
            <a:spAutoFit/>
          </a:bodyPr>
          <a:lstStyle/>
          <a:p>
            <a:r>
              <a:rPr lang="en-US" sz="1000" dirty="0"/>
              <a:t>2:55 PM First alert of low GST level</a:t>
            </a:r>
          </a:p>
        </p:txBody>
      </p:sp>
      <p:cxnSp>
        <p:nvCxnSpPr>
          <p:cNvPr id="25" name="Straight Arrow Connector 24">
            <a:extLst>
              <a:ext uri="{FF2B5EF4-FFF2-40B4-BE49-F238E27FC236}">
                <a16:creationId xmlns:a16="http://schemas.microsoft.com/office/drawing/2014/main" id="{64491FDB-57E6-4F18-B1C3-8AF638204675}"/>
              </a:ext>
            </a:extLst>
          </p:cNvPr>
          <p:cNvCxnSpPr>
            <a:cxnSpLocks/>
          </p:cNvCxnSpPr>
          <p:nvPr/>
        </p:nvCxnSpPr>
        <p:spPr>
          <a:xfrm>
            <a:off x="4965889" y="2898189"/>
            <a:ext cx="0" cy="51631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4BEC16F0-1030-48EC-B6E4-D55B69093A95}"/>
              </a:ext>
            </a:extLst>
          </p:cNvPr>
          <p:cNvSpPr txBox="1"/>
          <p:nvPr/>
        </p:nvSpPr>
        <p:spPr>
          <a:xfrm>
            <a:off x="4758103" y="2546772"/>
            <a:ext cx="1219919" cy="400110"/>
          </a:xfrm>
          <a:prstGeom prst="rect">
            <a:avLst/>
          </a:prstGeom>
          <a:noFill/>
        </p:spPr>
        <p:txBody>
          <a:bodyPr wrap="square" rtlCol="0">
            <a:spAutoFit/>
          </a:bodyPr>
          <a:lstStyle/>
          <a:p>
            <a:r>
              <a:rPr lang="en-US" sz="1000" dirty="0"/>
              <a:t>5:42 PM </a:t>
            </a:r>
          </a:p>
          <a:p>
            <a:r>
              <a:rPr lang="en-US" sz="1000" dirty="0"/>
              <a:t>HC419 BWN</a:t>
            </a:r>
          </a:p>
        </p:txBody>
      </p:sp>
      <p:cxnSp>
        <p:nvCxnSpPr>
          <p:cNvPr id="30" name="Straight Arrow Connector 29">
            <a:extLst>
              <a:ext uri="{FF2B5EF4-FFF2-40B4-BE49-F238E27FC236}">
                <a16:creationId xmlns:a16="http://schemas.microsoft.com/office/drawing/2014/main" id="{5E8F831E-29EB-4ED2-9839-F5D0365F90D7}"/>
              </a:ext>
            </a:extLst>
          </p:cNvPr>
          <p:cNvCxnSpPr>
            <a:cxnSpLocks/>
          </p:cNvCxnSpPr>
          <p:nvPr/>
        </p:nvCxnSpPr>
        <p:spPr>
          <a:xfrm flipV="1">
            <a:off x="5214060" y="3829469"/>
            <a:ext cx="0" cy="7096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804E1D7-C487-4FD0-8504-F10737C45EFC}"/>
              </a:ext>
            </a:extLst>
          </p:cNvPr>
          <p:cNvSpPr txBox="1"/>
          <p:nvPr/>
        </p:nvSpPr>
        <p:spPr>
          <a:xfrm flipH="1">
            <a:off x="4758103" y="4492377"/>
            <a:ext cx="1309036" cy="400110"/>
          </a:xfrm>
          <a:prstGeom prst="rect">
            <a:avLst/>
          </a:prstGeom>
          <a:noFill/>
        </p:spPr>
        <p:txBody>
          <a:bodyPr wrap="square" rtlCol="0">
            <a:spAutoFit/>
          </a:bodyPr>
          <a:lstStyle/>
          <a:p>
            <a:r>
              <a:rPr lang="en-US" sz="1000" dirty="0"/>
              <a:t>7:30 PM HC419 Water Outage</a:t>
            </a:r>
          </a:p>
        </p:txBody>
      </p:sp>
      <p:cxnSp>
        <p:nvCxnSpPr>
          <p:cNvPr id="36" name="Straight Arrow Connector 35">
            <a:extLst>
              <a:ext uri="{FF2B5EF4-FFF2-40B4-BE49-F238E27FC236}">
                <a16:creationId xmlns:a16="http://schemas.microsoft.com/office/drawing/2014/main" id="{B9622783-8249-4A49-9C0A-A78E95F37C82}"/>
              </a:ext>
            </a:extLst>
          </p:cNvPr>
          <p:cNvCxnSpPr>
            <a:cxnSpLocks/>
          </p:cNvCxnSpPr>
          <p:nvPr/>
        </p:nvCxnSpPr>
        <p:spPr>
          <a:xfrm>
            <a:off x="6140918" y="2746827"/>
            <a:ext cx="224543" cy="60368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3C6DF9E5-BDD4-4F7F-A923-4726BB32C1E2}"/>
              </a:ext>
            </a:extLst>
          </p:cNvPr>
          <p:cNvSpPr txBox="1"/>
          <p:nvPr/>
        </p:nvSpPr>
        <p:spPr>
          <a:xfrm>
            <a:off x="5772740" y="2192947"/>
            <a:ext cx="1034658" cy="553998"/>
          </a:xfrm>
          <a:prstGeom prst="rect">
            <a:avLst/>
          </a:prstGeom>
          <a:noFill/>
        </p:spPr>
        <p:txBody>
          <a:bodyPr wrap="square" rtlCol="0">
            <a:spAutoFit/>
          </a:bodyPr>
          <a:lstStyle/>
          <a:p>
            <a:r>
              <a:rPr lang="en-US" sz="1000" dirty="0"/>
              <a:t>5:46 PM Water restored</a:t>
            </a:r>
          </a:p>
        </p:txBody>
      </p:sp>
      <p:cxnSp>
        <p:nvCxnSpPr>
          <p:cNvPr id="38" name="Straight Arrow Connector 37">
            <a:extLst>
              <a:ext uri="{FF2B5EF4-FFF2-40B4-BE49-F238E27FC236}">
                <a16:creationId xmlns:a16="http://schemas.microsoft.com/office/drawing/2014/main" id="{057530A2-439E-4895-85A4-A7064CE0036C}"/>
              </a:ext>
            </a:extLst>
          </p:cNvPr>
          <p:cNvCxnSpPr>
            <a:cxnSpLocks/>
          </p:cNvCxnSpPr>
          <p:nvPr/>
        </p:nvCxnSpPr>
        <p:spPr>
          <a:xfrm flipV="1">
            <a:off x="6584468" y="3829469"/>
            <a:ext cx="0" cy="51463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89025A6C-B953-438D-B19C-1D1CA7FF3473}"/>
              </a:ext>
            </a:extLst>
          </p:cNvPr>
          <p:cNvSpPr txBox="1"/>
          <p:nvPr/>
        </p:nvSpPr>
        <p:spPr>
          <a:xfrm>
            <a:off x="5944388" y="4347208"/>
            <a:ext cx="1517627" cy="400110"/>
          </a:xfrm>
          <a:prstGeom prst="rect">
            <a:avLst/>
          </a:prstGeom>
          <a:noFill/>
        </p:spPr>
        <p:txBody>
          <a:bodyPr wrap="square" rtlCol="0">
            <a:spAutoFit/>
          </a:bodyPr>
          <a:lstStyle/>
          <a:p>
            <a:r>
              <a:rPr lang="en-US" sz="1000" dirty="0"/>
              <a:t>5:49 PM Generator coolant line broke</a:t>
            </a:r>
          </a:p>
        </p:txBody>
      </p:sp>
      <p:cxnSp>
        <p:nvCxnSpPr>
          <p:cNvPr id="45" name="Straight Arrow Connector 44">
            <a:extLst>
              <a:ext uri="{FF2B5EF4-FFF2-40B4-BE49-F238E27FC236}">
                <a16:creationId xmlns:a16="http://schemas.microsoft.com/office/drawing/2014/main" id="{0733A08B-EFDE-44F3-87BE-81BE4707C7C0}"/>
              </a:ext>
            </a:extLst>
          </p:cNvPr>
          <p:cNvCxnSpPr>
            <a:cxnSpLocks/>
          </p:cNvCxnSpPr>
          <p:nvPr/>
        </p:nvCxnSpPr>
        <p:spPr>
          <a:xfrm>
            <a:off x="6935780" y="2632901"/>
            <a:ext cx="0" cy="60368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33C85A94-2C94-4087-8696-236DCE310D1D}"/>
              </a:ext>
            </a:extLst>
          </p:cNvPr>
          <p:cNvSpPr txBox="1"/>
          <p:nvPr/>
        </p:nvSpPr>
        <p:spPr>
          <a:xfrm>
            <a:off x="6504246" y="2227711"/>
            <a:ext cx="1279220" cy="400110"/>
          </a:xfrm>
          <a:prstGeom prst="rect">
            <a:avLst/>
          </a:prstGeom>
          <a:noFill/>
        </p:spPr>
        <p:txBody>
          <a:bodyPr wrap="square" rtlCol="0">
            <a:spAutoFit/>
          </a:bodyPr>
          <a:lstStyle/>
          <a:p>
            <a:r>
              <a:rPr lang="en-US" sz="1000" dirty="0"/>
              <a:t>10:15 PM Second Water Outage</a:t>
            </a:r>
          </a:p>
        </p:txBody>
      </p:sp>
      <p:cxnSp>
        <p:nvCxnSpPr>
          <p:cNvPr id="48" name="Straight Arrow Connector 47">
            <a:extLst>
              <a:ext uri="{FF2B5EF4-FFF2-40B4-BE49-F238E27FC236}">
                <a16:creationId xmlns:a16="http://schemas.microsoft.com/office/drawing/2014/main" id="{5B7D81FD-C571-4394-8C25-C70F80BC2589}"/>
              </a:ext>
            </a:extLst>
          </p:cNvPr>
          <p:cNvCxnSpPr>
            <a:cxnSpLocks/>
          </p:cNvCxnSpPr>
          <p:nvPr/>
        </p:nvCxnSpPr>
        <p:spPr>
          <a:xfrm flipV="1">
            <a:off x="7733581" y="3915571"/>
            <a:ext cx="0" cy="57680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F6A654AB-3FFF-4F39-BDE6-967FA4141E41}"/>
              </a:ext>
            </a:extLst>
          </p:cNvPr>
          <p:cNvSpPr txBox="1"/>
          <p:nvPr/>
        </p:nvSpPr>
        <p:spPr>
          <a:xfrm>
            <a:off x="7420194" y="4492377"/>
            <a:ext cx="1279219" cy="400110"/>
          </a:xfrm>
          <a:prstGeom prst="rect">
            <a:avLst/>
          </a:prstGeom>
          <a:noFill/>
        </p:spPr>
        <p:txBody>
          <a:bodyPr wrap="square" rtlCol="0">
            <a:spAutoFit/>
          </a:bodyPr>
          <a:lstStyle/>
          <a:p>
            <a:r>
              <a:rPr lang="en-US" sz="1000" dirty="0"/>
              <a:t>8:30 AM Water restored</a:t>
            </a:r>
          </a:p>
        </p:txBody>
      </p:sp>
      <p:sp>
        <p:nvSpPr>
          <p:cNvPr id="52" name="TextBox 51">
            <a:extLst>
              <a:ext uri="{FF2B5EF4-FFF2-40B4-BE49-F238E27FC236}">
                <a16:creationId xmlns:a16="http://schemas.microsoft.com/office/drawing/2014/main" id="{EFBC0409-AC91-4BDF-AF91-2C954FA41C3F}"/>
              </a:ext>
            </a:extLst>
          </p:cNvPr>
          <p:cNvSpPr txBox="1"/>
          <p:nvPr/>
        </p:nvSpPr>
        <p:spPr>
          <a:xfrm>
            <a:off x="2791326" y="5399773"/>
            <a:ext cx="5236143" cy="646331"/>
          </a:xfrm>
          <a:prstGeom prst="rect">
            <a:avLst/>
          </a:prstGeom>
          <a:noFill/>
        </p:spPr>
        <p:txBody>
          <a:bodyPr wrap="square" rtlCol="0">
            <a:spAutoFit/>
          </a:bodyPr>
          <a:lstStyle/>
          <a:p>
            <a:pPr marL="285750" indent="-285750">
              <a:buFont typeface="Arial" panose="020B0604020202020204" pitchFamily="34" charset="0"/>
              <a:buChar char="•"/>
            </a:pPr>
            <a:r>
              <a:rPr lang="en-US" dirty="0"/>
              <a:t>Surface water returned 2/22/2021</a:t>
            </a:r>
          </a:p>
          <a:p>
            <a:pPr marL="285750" indent="-285750">
              <a:buFont typeface="Arial" panose="020B0604020202020204" pitchFamily="34" charset="0"/>
              <a:buChar char="•"/>
            </a:pPr>
            <a:r>
              <a:rPr lang="en-US" dirty="0"/>
              <a:t>HC419 BWN rescinded 2/22/2021</a:t>
            </a:r>
          </a:p>
        </p:txBody>
      </p:sp>
      <p:cxnSp>
        <p:nvCxnSpPr>
          <p:cNvPr id="53" name="Straight Arrow Connector 52">
            <a:extLst>
              <a:ext uri="{FF2B5EF4-FFF2-40B4-BE49-F238E27FC236}">
                <a16:creationId xmlns:a16="http://schemas.microsoft.com/office/drawing/2014/main" id="{1CCCCD9F-CE9F-4E0C-B4CE-0D949F22B504}"/>
              </a:ext>
            </a:extLst>
          </p:cNvPr>
          <p:cNvCxnSpPr>
            <a:cxnSpLocks/>
          </p:cNvCxnSpPr>
          <p:nvPr/>
        </p:nvCxnSpPr>
        <p:spPr>
          <a:xfrm>
            <a:off x="2979797" y="3110077"/>
            <a:ext cx="0" cy="60368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E5200443-DB6D-4934-986B-87DB3C0F5D82}"/>
              </a:ext>
            </a:extLst>
          </p:cNvPr>
          <p:cNvSpPr txBox="1"/>
          <p:nvPr/>
        </p:nvSpPr>
        <p:spPr>
          <a:xfrm>
            <a:off x="2541868" y="2717899"/>
            <a:ext cx="1219916" cy="400110"/>
          </a:xfrm>
          <a:prstGeom prst="rect">
            <a:avLst/>
          </a:prstGeom>
          <a:noFill/>
        </p:spPr>
        <p:txBody>
          <a:bodyPr wrap="square" rtlCol="0">
            <a:spAutoFit/>
          </a:bodyPr>
          <a:lstStyle/>
          <a:p>
            <a:r>
              <a:rPr lang="en-US" sz="1000" dirty="0"/>
              <a:t>2:15 PM First alert of low EST</a:t>
            </a:r>
          </a:p>
        </p:txBody>
      </p:sp>
      <p:sp>
        <p:nvSpPr>
          <p:cNvPr id="3" name="TextBox 2">
            <a:extLst>
              <a:ext uri="{FF2B5EF4-FFF2-40B4-BE49-F238E27FC236}">
                <a16:creationId xmlns:a16="http://schemas.microsoft.com/office/drawing/2014/main" id="{9CA22949-1ADE-4844-A00A-F1854B4B4546}"/>
              </a:ext>
            </a:extLst>
          </p:cNvPr>
          <p:cNvSpPr txBox="1"/>
          <p:nvPr/>
        </p:nvSpPr>
        <p:spPr>
          <a:xfrm>
            <a:off x="48016" y="1874729"/>
            <a:ext cx="274319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dirty="0"/>
              <a:t>60</a:t>
            </a:r>
          </a:p>
        </p:txBody>
      </p:sp>
      <p:sp>
        <p:nvSpPr>
          <p:cNvPr id="5" name="TextBox 4">
            <a:extLst>
              <a:ext uri="{FF2B5EF4-FFF2-40B4-BE49-F238E27FC236}">
                <a16:creationId xmlns:a16="http://schemas.microsoft.com/office/drawing/2014/main" id="{ECC21298-4CC8-44F5-83D6-8E11C8FCDA06}"/>
              </a:ext>
            </a:extLst>
          </p:cNvPr>
          <p:cNvSpPr txBox="1"/>
          <p:nvPr/>
        </p:nvSpPr>
        <p:spPr>
          <a:xfrm>
            <a:off x="44754" y="2967494"/>
            <a:ext cx="274319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dirty="0"/>
              <a:t>40</a:t>
            </a:r>
          </a:p>
        </p:txBody>
      </p:sp>
      <p:sp>
        <p:nvSpPr>
          <p:cNvPr id="6" name="TextBox 5">
            <a:extLst>
              <a:ext uri="{FF2B5EF4-FFF2-40B4-BE49-F238E27FC236}">
                <a16:creationId xmlns:a16="http://schemas.microsoft.com/office/drawing/2014/main" id="{6AE3B798-AF2E-40E8-937D-70126E7A10BB}"/>
              </a:ext>
            </a:extLst>
          </p:cNvPr>
          <p:cNvSpPr txBox="1"/>
          <p:nvPr/>
        </p:nvSpPr>
        <p:spPr>
          <a:xfrm>
            <a:off x="41492" y="3903684"/>
            <a:ext cx="274319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dirty="0"/>
              <a:t>20</a:t>
            </a:r>
          </a:p>
        </p:txBody>
      </p:sp>
    </p:spTree>
    <p:extLst>
      <p:ext uri="{BB962C8B-B14F-4D97-AF65-F5344CB8AC3E}">
        <p14:creationId xmlns:p14="http://schemas.microsoft.com/office/powerpoint/2010/main" val="32125573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A3ACE-2AC1-4A6E-931F-DCFD21354FDF}"/>
              </a:ext>
            </a:extLst>
          </p:cNvPr>
          <p:cNvSpPr>
            <a:spLocks noGrp="1"/>
          </p:cNvSpPr>
          <p:nvPr>
            <p:ph type="title"/>
          </p:nvPr>
        </p:nvSpPr>
        <p:spPr>
          <a:xfrm>
            <a:off x="1676400" y="274638"/>
            <a:ext cx="6324600" cy="1143000"/>
          </a:xfrm>
        </p:spPr>
        <p:txBody>
          <a:bodyPr anchor="ctr">
            <a:normAutofit/>
          </a:bodyPr>
          <a:lstStyle/>
          <a:p>
            <a:r>
              <a:rPr lang="en-US" dirty="0"/>
              <a:t>Timeline: Water Plant #2</a:t>
            </a:r>
          </a:p>
        </p:txBody>
      </p:sp>
      <p:pic>
        <p:nvPicPr>
          <p:cNvPr id="4" name="Content Placeholder 3">
            <a:extLst>
              <a:ext uri="{FF2B5EF4-FFF2-40B4-BE49-F238E27FC236}">
                <a16:creationId xmlns:a16="http://schemas.microsoft.com/office/drawing/2014/main" id="{D6253B16-D097-4ACE-B1A9-AA1202EDCDE3}"/>
              </a:ext>
            </a:extLst>
          </p:cNvPr>
          <p:cNvPicPr>
            <a:picLocks noGrp="1" noChangeAspect="1"/>
          </p:cNvPicPr>
          <p:nvPr>
            <p:ph idx="1"/>
          </p:nvPr>
        </p:nvPicPr>
        <p:blipFill>
          <a:blip r:embed="rId3"/>
          <a:stretch>
            <a:fillRect/>
          </a:stretch>
        </p:blipFill>
        <p:spPr>
          <a:xfrm>
            <a:off x="-5428302" y="1232032"/>
            <a:ext cx="15197454" cy="3262965"/>
          </a:xfrm>
          <a:prstGeom prst="rect">
            <a:avLst/>
          </a:prstGeom>
          <a:noFill/>
        </p:spPr>
      </p:pic>
      <p:cxnSp>
        <p:nvCxnSpPr>
          <p:cNvPr id="6" name="Straight Arrow Connector 5">
            <a:extLst>
              <a:ext uri="{FF2B5EF4-FFF2-40B4-BE49-F238E27FC236}">
                <a16:creationId xmlns:a16="http://schemas.microsoft.com/office/drawing/2014/main" id="{D6A6F0CF-A5F9-450D-A176-E033760C742E}"/>
              </a:ext>
            </a:extLst>
          </p:cNvPr>
          <p:cNvCxnSpPr>
            <a:cxnSpLocks/>
          </p:cNvCxnSpPr>
          <p:nvPr/>
        </p:nvCxnSpPr>
        <p:spPr>
          <a:xfrm>
            <a:off x="5563402" y="2194560"/>
            <a:ext cx="0" cy="51013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134D12EC-C075-4F72-AD0A-8A53155B5DF0}"/>
              </a:ext>
            </a:extLst>
          </p:cNvPr>
          <p:cNvSpPr txBox="1"/>
          <p:nvPr/>
        </p:nvSpPr>
        <p:spPr>
          <a:xfrm>
            <a:off x="4838700" y="1913409"/>
            <a:ext cx="1732547" cy="246221"/>
          </a:xfrm>
          <a:prstGeom prst="rect">
            <a:avLst/>
          </a:prstGeom>
          <a:noFill/>
        </p:spPr>
        <p:txBody>
          <a:bodyPr wrap="square" rtlCol="0">
            <a:spAutoFit/>
          </a:bodyPr>
          <a:lstStyle/>
          <a:p>
            <a:r>
              <a:rPr lang="en-US" sz="1000" dirty="0"/>
              <a:t>10:31 PM Low level</a:t>
            </a:r>
          </a:p>
        </p:txBody>
      </p:sp>
      <p:cxnSp>
        <p:nvCxnSpPr>
          <p:cNvPr id="12" name="Straight Arrow Connector 11">
            <a:extLst>
              <a:ext uri="{FF2B5EF4-FFF2-40B4-BE49-F238E27FC236}">
                <a16:creationId xmlns:a16="http://schemas.microsoft.com/office/drawing/2014/main" id="{A48125C4-A16A-450F-8C64-D4B37EE19106}"/>
              </a:ext>
            </a:extLst>
          </p:cNvPr>
          <p:cNvCxnSpPr>
            <a:cxnSpLocks/>
          </p:cNvCxnSpPr>
          <p:nvPr/>
        </p:nvCxnSpPr>
        <p:spPr>
          <a:xfrm flipV="1">
            <a:off x="5704973" y="3253340"/>
            <a:ext cx="1" cy="58714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9C7D49DA-D09F-4B0A-B1C8-B680C6D4C15E}"/>
              </a:ext>
            </a:extLst>
          </p:cNvPr>
          <p:cNvSpPr txBox="1"/>
          <p:nvPr/>
        </p:nvSpPr>
        <p:spPr>
          <a:xfrm>
            <a:off x="5313145" y="3840480"/>
            <a:ext cx="1357160" cy="400110"/>
          </a:xfrm>
          <a:prstGeom prst="rect">
            <a:avLst/>
          </a:prstGeom>
          <a:noFill/>
        </p:spPr>
        <p:txBody>
          <a:bodyPr wrap="square" rtlCol="0">
            <a:spAutoFit/>
          </a:bodyPr>
          <a:lstStyle/>
          <a:p>
            <a:r>
              <a:rPr lang="en-US" sz="1000" dirty="0"/>
              <a:t>11:20 PM Water Outage</a:t>
            </a:r>
          </a:p>
        </p:txBody>
      </p:sp>
      <p:cxnSp>
        <p:nvCxnSpPr>
          <p:cNvPr id="17" name="Straight Arrow Connector 16">
            <a:extLst>
              <a:ext uri="{FF2B5EF4-FFF2-40B4-BE49-F238E27FC236}">
                <a16:creationId xmlns:a16="http://schemas.microsoft.com/office/drawing/2014/main" id="{08E57BB2-0532-415C-8D4D-79CC44C1B035}"/>
              </a:ext>
            </a:extLst>
          </p:cNvPr>
          <p:cNvCxnSpPr>
            <a:cxnSpLocks/>
          </p:cNvCxnSpPr>
          <p:nvPr/>
        </p:nvCxnSpPr>
        <p:spPr>
          <a:xfrm>
            <a:off x="6870832" y="2353375"/>
            <a:ext cx="0" cy="51013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97387870-2DE0-4B75-AC7A-F7BB544E6B55}"/>
              </a:ext>
            </a:extLst>
          </p:cNvPr>
          <p:cNvSpPr txBox="1"/>
          <p:nvPr/>
        </p:nvSpPr>
        <p:spPr>
          <a:xfrm>
            <a:off x="6317380" y="1953266"/>
            <a:ext cx="1106904" cy="400110"/>
          </a:xfrm>
          <a:prstGeom prst="rect">
            <a:avLst/>
          </a:prstGeom>
          <a:noFill/>
        </p:spPr>
        <p:txBody>
          <a:bodyPr wrap="square" rtlCol="0">
            <a:spAutoFit/>
          </a:bodyPr>
          <a:lstStyle/>
          <a:p>
            <a:r>
              <a:rPr lang="en-US" sz="1000" dirty="0"/>
              <a:t>7:15 PM</a:t>
            </a:r>
          </a:p>
          <a:p>
            <a:r>
              <a:rPr lang="en-US" sz="1000" dirty="0"/>
              <a:t>Water restored</a:t>
            </a:r>
          </a:p>
        </p:txBody>
      </p:sp>
      <p:cxnSp>
        <p:nvCxnSpPr>
          <p:cNvPr id="19" name="Straight Arrow Connector 18">
            <a:extLst>
              <a:ext uri="{FF2B5EF4-FFF2-40B4-BE49-F238E27FC236}">
                <a16:creationId xmlns:a16="http://schemas.microsoft.com/office/drawing/2014/main" id="{BC45FD79-B934-4105-B37B-615CFF9A803E}"/>
              </a:ext>
            </a:extLst>
          </p:cNvPr>
          <p:cNvCxnSpPr>
            <a:cxnSpLocks/>
          </p:cNvCxnSpPr>
          <p:nvPr/>
        </p:nvCxnSpPr>
        <p:spPr>
          <a:xfrm flipV="1">
            <a:off x="6667096" y="3167514"/>
            <a:ext cx="0" cy="5229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396C2766-C5BE-4F68-84A7-BDE411711812}"/>
              </a:ext>
            </a:extLst>
          </p:cNvPr>
          <p:cNvSpPr txBox="1"/>
          <p:nvPr/>
        </p:nvSpPr>
        <p:spPr>
          <a:xfrm>
            <a:off x="6415036" y="3677653"/>
            <a:ext cx="1472661" cy="553998"/>
          </a:xfrm>
          <a:prstGeom prst="rect">
            <a:avLst/>
          </a:prstGeom>
          <a:noFill/>
        </p:spPr>
        <p:txBody>
          <a:bodyPr wrap="square" rtlCol="0">
            <a:spAutoFit/>
          </a:bodyPr>
          <a:lstStyle/>
          <a:p>
            <a:r>
              <a:rPr lang="en-US" sz="1000" dirty="0"/>
              <a:t>4:50 PM</a:t>
            </a:r>
          </a:p>
          <a:p>
            <a:r>
              <a:rPr lang="en-US" sz="1000" dirty="0"/>
              <a:t>Water plant manually operated</a:t>
            </a:r>
          </a:p>
        </p:txBody>
      </p:sp>
      <p:sp>
        <p:nvSpPr>
          <p:cNvPr id="3" name="TextBox 2">
            <a:extLst>
              <a:ext uri="{FF2B5EF4-FFF2-40B4-BE49-F238E27FC236}">
                <a16:creationId xmlns:a16="http://schemas.microsoft.com/office/drawing/2014/main" id="{FB4E535B-9D37-44FB-B91C-9E4DFBF22EB6}"/>
              </a:ext>
            </a:extLst>
          </p:cNvPr>
          <p:cNvSpPr txBox="1"/>
          <p:nvPr/>
        </p:nvSpPr>
        <p:spPr>
          <a:xfrm>
            <a:off x="183715" y="1425879"/>
            <a:ext cx="274319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dirty="0"/>
              <a:t>60</a:t>
            </a:r>
          </a:p>
        </p:txBody>
      </p:sp>
      <p:sp>
        <p:nvSpPr>
          <p:cNvPr id="5" name="TextBox 4">
            <a:extLst>
              <a:ext uri="{FF2B5EF4-FFF2-40B4-BE49-F238E27FC236}">
                <a16:creationId xmlns:a16="http://schemas.microsoft.com/office/drawing/2014/main" id="{FF1A1A91-CD61-471F-9DFD-570F85B194C7}"/>
              </a:ext>
            </a:extLst>
          </p:cNvPr>
          <p:cNvSpPr txBox="1"/>
          <p:nvPr/>
        </p:nvSpPr>
        <p:spPr>
          <a:xfrm>
            <a:off x="180453" y="2351631"/>
            <a:ext cx="274319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dirty="0"/>
              <a:t>40</a:t>
            </a:r>
          </a:p>
        </p:txBody>
      </p:sp>
      <p:sp>
        <p:nvSpPr>
          <p:cNvPr id="7" name="TextBox 6">
            <a:extLst>
              <a:ext uri="{FF2B5EF4-FFF2-40B4-BE49-F238E27FC236}">
                <a16:creationId xmlns:a16="http://schemas.microsoft.com/office/drawing/2014/main" id="{2DAB3BEC-5F3F-4A9A-842D-7E5785EF478B}"/>
              </a:ext>
            </a:extLst>
          </p:cNvPr>
          <p:cNvSpPr txBox="1"/>
          <p:nvPr/>
        </p:nvSpPr>
        <p:spPr>
          <a:xfrm>
            <a:off x="177191" y="3183438"/>
            <a:ext cx="274319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dirty="0"/>
              <a:t>20</a:t>
            </a:r>
          </a:p>
        </p:txBody>
      </p:sp>
      <p:cxnSp>
        <p:nvCxnSpPr>
          <p:cNvPr id="15" name="Straight Arrow Connector 14">
            <a:extLst>
              <a:ext uri="{FF2B5EF4-FFF2-40B4-BE49-F238E27FC236}">
                <a16:creationId xmlns:a16="http://schemas.microsoft.com/office/drawing/2014/main" id="{3B011D4B-12D1-4C9B-B4CA-67DE7C1A8D72}"/>
              </a:ext>
            </a:extLst>
          </p:cNvPr>
          <p:cNvCxnSpPr>
            <a:cxnSpLocks/>
          </p:cNvCxnSpPr>
          <p:nvPr/>
        </p:nvCxnSpPr>
        <p:spPr>
          <a:xfrm>
            <a:off x="6178139" y="1795211"/>
            <a:ext cx="0" cy="106655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3405EB30-1FC2-4A94-B547-5B0353251DA3}"/>
              </a:ext>
            </a:extLst>
          </p:cNvPr>
          <p:cNvSpPr txBox="1"/>
          <p:nvPr/>
        </p:nvSpPr>
        <p:spPr>
          <a:xfrm>
            <a:off x="5914109" y="1541146"/>
            <a:ext cx="956723" cy="246221"/>
          </a:xfrm>
          <a:prstGeom prst="rect">
            <a:avLst/>
          </a:prstGeom>
          <a:noFill/>
        </p:spPr>
        <p:txBody>
          <a:bodyPr wrap="square" rtlCol="0">
            <a:spAutoFit/>
          </a:bodyPr>
          <a:lstStyle/>
          <a:p>
            <a:r>
              <a:rPr lang="en-US" sz="1000" dirty="0"/>
              <a:t>BWN</a:t>
            </a:r>
          </a:p>
        </p:txBody>
      </p:sp>
    </p:spTree>
    <p:extLst>
      <p:ext uri="{BB962C8B-B14F-4D97-AF65-F5344CB8AC3E}">
        <p14:creationId xmlns:p14="http://schemas.microsoft.com/office/powerpoint/2010/main" val="39377409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a:t>Lessons Learned</a:t>
            </a:r>
          </a:p>
        </p:txBody>
      </p:sp>
      <p:sp>
        <p:nvSpPr>
          <p:cNvPr id="8" name="Content Placeholder 7"/>
          <p:cNvSpPr>
            <a:spLocks noGrp="1"/>
          </p:cNvSpPr>
          <p:nvPr>
            <p:ph sz="half" idx="1"/>
          </p:nvPr>
        </p:nvSpPr>
        <p:spPr>
          <a:xfrm>
            <a:off x="1533196" y="2762251"/>
            <a:ext cx="2335538" cy="3333656"/>
          </a:xfrm>
        </p:spPr>
        <p:txBody>
          <a:bodyPr vert="horz" lIns="91440" tIns="45720" rIns="91440" bIns="45720" rtlCol="0" anchor="t">
            <a:normAutofit/>
          </a:bodyPr>
          <a:lstStyle/>
          <a:p>
            <a:pPr marL="285750" lvl="0" indent="-285750">
              <a:buFont typeface="Wingdings" panose="05000000000000000000" pitchFamily="2" charset="2"/>
              <a:buChar char="v"/>
            </a:pPr>
            <a:r>
              <a:rPr lang="en-US" b="1">
                <a:solidFill>
                  <a:schemeClr val="bg1"/>
                </a:solidFill>
              </a:rPr>
              <a:t>Enhanced/Extreme Winterization of plant equipment</a:t>
            </a:r>
          </a:p>
          <a:p>
            <a:pPr marL="285750" lvl="0" indent="-285750">
              <a:buFont typeface="Wingdings" panose="05000000000000000000" pitchFamily="2" charset="2"/>
              <a:buChar char="v"/>
            </a:pPr>
            <a:endParaRPr lang="en-US" b="1">
              <a:solidFill>
                <a:schemeClr val="bg1"/>
              </a:solidFill>
            </a:endParaRPr>
          </a:p>
          <a:p>
            <a:pPr marL="285750" lvl="0" indent="-285750">
              <a:buFont typeface="Wingdings" panose="05000000000000000000" pitchFamily="2" charset="2"/>
              <a:buChar char="v"/>
            </a:pPr>
            <a:r>
              <a:rPr lang="en-US" b="1">
                <a:solidFill>
                  <a:schemeClr val="bg1"/>
                </a:solidFill>
              </a:rPr>
              <a:t>Install heat trace tape, insulate and wrap all piping &amp; valves</a:t>
            </a:r>
          </a:p>
          <a:p>
            <a:pPr marL="285750" indent="-285750">
              <a:buFont typeface="Arial" panose="05000000000000000000" pitchFamily="2" charset="2"/>
              <a:buChar char="•"/>
            </a:pPr>
            <a:endParaRPr lang="en-US" b="1">
              <a:solidFill>
                <a:schemeClr val="bg1"/>
              </a:solidFill>
              <a:ea typeface="+mn-lt"/>
              <a:cs typeface="+mn-lt"/>
            </a:endParaRPr>
          </a:p>
          <a:p>
            <a:pPr marL="285750" indent="-285750">
              <a:buFont typeface="Wingdings" panose="05000000000000000000" pitchFamily="2" charset="2"/>
              <a:buChar char="v"/>
            </a:pPr>
            <a:endParaRPr lang="en-US" b="1">
              <a:solidFill>
                <a:schemeClr val="bg1"/>
              </a:solidFill>
            </a:endParaRPr>
          </a:p>
          <a:p>
            <a:pPr marL="285750" indent="-285750">
              <a:buFont typeface="Wingdings" panose="05000000000000000000" pitchFamily="2" charset="2"/>
              <a:buChar char="v"/>
            </a:pPr>
            <a:endParaRPr lang="en-US" b="1">
              <a:solidFill>
                <a:schemeClr val="bg1"/>
              </a:solidFill>
              <a:ea typeface="+mn-lt"/>
              <a:cs typeface="+mn-lt"/>
            </a:endParaRPr>
          </a:p>
          <a:p>
            <a:pPr marL="285750" indent="-285750">
              <a:buFont typeface="Arial" panose="020B0604020202020204" pitchFamily="34" charset="0"/>
              <a:buChar char="•"/>
            </a:pPr>
            <a:endParaRPr lang="en-US" b="1">
              <a:solidFill>
                <a:schemeClr val="bg1"/>
              </a:solidFill>
            </a:endParaRPr>
          </a:p>
          <a:p>
            <a:pPr marL="285750" indent="-285750">
              <a:buFont typeface="Arial" panose="020B0604020202020204" pitchFamily="34" charset="0"/>
              <a:buChar char="•"/>
            </a:pPr>
            <a:endParaRPr lang="en-US" b="1">
              <a:solidFill>
                <a:schemeClr val="bg1"/>
              </a:solidFill>
            </a:endParaRPr>
          </a:p>
        </p:txBody>
      </p:sp>
      <p:sp>
        <p:nvSpPr>
          <p:cNvPr id="9" name="Content Placeholder 8"/>
          <p:cNvSpPr>
            <a:spLocks noGrp="1"/>
          </p:cNvSpPr>
          <p:nvPr>
            <p:ph sz="half" idx="2"/>
          </p:nvPr>
        </p:nvSpPr>
        <p:spPr>
          <a:xfrm>
            <a:off x="4040183" y="2728072"/>
            <a:ext cx="2249213" cy="3306763"/>
          </a:xfrm>
        </p:spPr>
        <p:txBody>
          <a:bodyPr vert="horz" lIns="91440" tIns="45720" rIns="91440" bIns="45720" rtlCol="0" anchor="t">
            <a:normAutofit/>
          </a:bodyPr>
          <a:lstStyle/>
          <a:p>
            <a:pPr marL="285750" lvl="0" indent="-285750">
              <a:buFont typeface="Wingdings" panose="05000000000000000000" pitchFamily="2" charset="2"/>
              <a:buChar char="v"/>
            </a:pPr>
            <a:r>
              <a:rPr lang="en-US" b="1">
                <a:solidFill>
                  <a:schemeClr val="bg1"/>
                </a:solidFill>
              </a:rPr>
              <a:t>Install heat lamps in areas that could possibly freeze</a:t>
            </a:r>
          </a:p>
          <a:p>
            <a:pPr marL="285750" lvl="0" indent="-285750">
              <a:buFont typeface="Wingdings" panose="05000000000000000000" pitchFamily="2" charset="2"/>
              <a:buChar char="v"/>
            </a:pPr>
            <a:endParaRPr lang="en-US" b="1">
              <a:solidFill>
                <a:schemeClr val="bg1"/>
              </a:solidFill>
            </a:endParaRPr>
          </a:p>
          <a:p>
            <a:pPr marL="285750" lvl="0" indent="-285750">
              <a:buFont typeface="Wingdings" panose="05000000000000000000" pitchFamily="2" charset="2"/>
              <a:buChar char="v"/>
            </a:pPr>
            <a:r>
              <a:rPr lang="en-US" b="1">
                <a:solidFill>
                  <a:schemeClr val="bg1"/>
                </a:solidFill>
              </a:rPr>
              <a:t>Insulate HPT dog houses</a:t>
            </a:r>
          </a:p>
          <a:p>
            <a:pPr marL="285750" lvl="0" indent="-285750">
              <a:buFont typeface="Wingdings" panose="05000000000000000000" pitchFamily="2" charset="2"/>
              <a:buChar char="v"/>
            </a:pPr>
            <a:endParaRPr lang="en-US" b="1">
              <a:solidFill>
                <a:schemeClr val="bg1"/>
              </a:solidFill>
            </a:endParaRPr>
          </a:p>
          <a:p>
            <a:pPr marL="285750" lvl="0" indent="-285750">
              <a:buFont typeface="Wingdings" panose="05000000000000000000" pitchFamily="2" charset="2"/>
              <a:buChar char="v"/>
            </a:pPr>
            <a:r>
              <a:rPr lang="en-US" b="1">
                <a:solidFill>
                  <a:schemeClr val="bg1"/>
                </a:solidFill>
              </a:rPr>
              <a:t>Install heat jacket on pumps and flow control valves</a:t>
            </a:r>
          </a:p>
          <a:p>
            <a:pPr marL="285750" indent="-285750">
              <a:buFont typeface="Arial" panose="05000000000000000000" pitchFamily="2" charset="2"/>
              <a:buChar char="•"/>
            </a:pPr>
            <a:endParaRPr lang="en-US" b="1">
              <a:solidFill>
                <a:schemeClr val="bg1"/>
              </a:solidFill>
            </a:endParaRPr>
          </a:p>
          <a:p>
            <a:pPr marL="285750" indent="-285750">
              <a:buFont typeface="Wingdings" panose="05000000000000000000" pitchFamily="2" charset="2"/>
              <a:buChar char="v"/>
            </a:pPr>
            <a:endParaRPr lang="en-US" b="1">
              <a:solidFill>
                <a:schemeClr val="bg1"/>
              </a:solidFill>
            </a:endParaRPr>
          </a:p>
          <a:p>
            <a:endParaRPr lang="en-US" b="1">
              <a:solidFill>
                <a:schemeClr val="bg1"/>
              </a:solidFill>
            </a:endParaRPr>
          </a:p>
        </p:txBody>
      </p:sp>
      <p:pic>
        <p:nvPicPr>
          <p:cNvPr id="11" name="Picture Placeholder 10">
            <a:extLst>
              <a:ext uri="{FF2B5EF4-FFF2-40B4-BE49-F238E27FC236}">
                <a16:creationId xmlns:a16="http://schemas.microsoft.com/office/drawing/2014/main" id="{1DDB5EFA-D467-5147-9BEC-FB0A54AC3AD9}"/>
              </a:ext>
            </a:extLst>
          </p:cNvPr>
          <p:cNvPicPr>
            <a:picLocks noGrp="1"/>
          </p:cNvPicPr>
          <p:nvPr>
            <p:ph type="pic" sz="quarter" idx="14"/>
          </p:nvPr>
        </p:nvPicPr>
        <p:blipFill>
          <a:blip r:embed="rId3"/>
          <a:srcRect t="5621" b="5621"/>
          <a:stretch>
            <a:fillRect/>
          </a:stretch>
        </p:blipFill>
        <p:spPr>
          <a:xfrm>
            <a:off x="1637971" y="1285876"/>
            <a:ext cx="2057400" cy="1371600"/>
          </a:xfrm>
          <a:prstGeom prst="rect">
            <a:avLst/>
          </a:prstGeom>
        </p:spPr>
      </p:pic>
      <p:pic>
        <p:nvPicPr>
          <p:cNvPr id="12" name="Picture 11">
            <a:extLst>
              <a:ext uri="{FF2B5EF4-FFF2-40B4-BE49-F238E27FC236}">
                <a16:creationId xmlns:a16="http://schemas.microsoft.com/office/drawing/2014/main" id="{75748893-9F67-204E-9B0A-38D9052A8363}"/>
              </a:ext>
            </a:extLst>
          </p:cNvPr>
          <p:cNvPicPr/>
          <p:nvPr/>
        </p:nvPicPr>
        <p:blipFill>
          <a:blip r:embed="rId4"/>
          <a:stretch>
            <a:fillRect/>
          </a:stretch>
        </p:blipFill>
        <p:spPr>
          <a:xfrm>
            <a:off x="4175668" y="1284079"/>
            <a:ext cx="1787525" cy="1342390"/>
          </a:xfrm>
          <a:prstGeom prst="rect">
            <a:avLst/>
          </a:prstGeom>
        </p:spPr>
      </p:pic>
      <p:sp>
        <p:nvSpPr>
          <p:cNvPr id="13" name="Content Placeholder 12">
            <a:extLst>
              <a:ext uri="{FF2B5EF4-FFF2-40B4-BE49-F238E27FC236}">
                <a16:creationId xmlns:a16="http://schemas.microsoft.com/office/drawing/2014/main" id="{58F94CBC-445D-464C-8348-9F483AD0A059}"/>
              </a:ext>
            </a:extLst>
          </p:cNvPr>
          <p:cNvSpPr>
            <a:spLocks noGrp="1"/>
          </p:cNvSpPr>
          <p:nvPr>
            <p:ph sz="quarter" idx="13"/>
          </p:nvPr>
        </p:nvSpPr>
        <p:spPr>
          <a:xfrm>
            <a:off x="6429704" y="2713188"/>
            <a:ext cx="2249214" cy="3339303"/>
          </a:xfrm>
        </p:spPr>
        <p:txBody>
          <a:bodyPr vert="horz" lIns="91440" tIns="45720" rIns="91440" bIns="45720" rtlCol="0" anchor="t">
            <a:noAutofit/>
          </a:bodyPr>
          <a:lstStyle/>
          <a:p>
            <a:pPr marL="285750" lvl="0" indent="-285750">
              <a:buFont typeface="Wingdings" panose="05000000000000000000" pitchFamily="2" charset="2"/>
              <a:buChar char="v"/>
            </a:pPr>
            <a:r>
              <a:rPr lang="en-US" b="1">
                <a:solidFill>
                  <a:schemeClr val="bg1"/>
                </a:solidFill>
              </a:rPr>
              <a:t>Install heaters in water supply/ chlorine feed rooms with thermometer (FZ can monitor)</a:t>
            </a:r>
          </a:p>
          <a:p>
            <a:pPr marL="285750" indent="-285750">
              <a:buFont typeface="Wingdings" panose="05000000000000000000" pitchFamily="2" charset="2"/>
              <a:buChar char="v"/>
            </a:pPr>
            <a:r>
              <a:rPr lang="en-US" b="1">
                <a:solidFill>
                  <a:schemeClr val="bg1"/>
                </a:solidFill>
              </a:rPr>
              <a:t>Drain and isolate eyewash stations</a:t>
            </a:r>
          </a:p>
          <a:p>
            <a:pPr marL="285750" indent="-285750">
              <a:buFont typeface="Wingdings" panose="05000000000000000000" pitchFamily="2" charset="2"/>
              <a:buChar char="v"/>
            </a:pPr>
            <a:endParaRPr lang="en-US">
              <a:solidFill>
                <a:schemeClr val="bg1"/>
              </a:solidFill>
            </a:endParaRPr>
          </a:p>
        </p:txBody>
      </p:sp>
      <p:pic>
        <p:nvPicPr>
          <p:cNvPr id="1028" name="Picture 4" descr="brown-outdoor-heating-hea-21723-64">
            <a:extLst>
              <a:ext uri="{FF2B5EF4-FFF2-40B4-BE49-F238E27FC236}">
                <a16:creationId xmlns:a16="http://schemas.microsoft.com/office/drawing/2014/main" id="{446FA089-E784-494C-BEF2-DA6FAC80E899}"/>
              </a:ext>
            </a:extLst>
          </p:cNvPr>
          <p:cNvPicPr>
            <a:picLocks noGrp="1" noChangeAspect="1" noChangeArrowheads="1"/>
          </p:cNvPicPr>
          <p:nvPr>
            <p:ph type="pic" sz="quarter" idx="16"/>
          </p:nvPr>
        </p:nvPicPr>
        <p:blipFill>
          <a:blip r:embed="rId5">
            <a:extLst>
              <a:ext uri="{28A0092B-C50C-407E-A947-70E740481C1C}">
                <a14:useLocalDpi xmlns:a14="http://schemas.microsoft.com/office/drawing/2010/main" val="0"/>
              </a:ext>
            </a:extLst>
          </a:blip>
          <a:srcRect t="15385" b="15385"/>
          <a:stretch>
            <a:fillRect/>
          </a:stretch>
        </p:blipFill>
        <p:spPr bwMode="auto">
          <a:xfrm>
            <a:off x="6486854" y="1255504"/>
            <a:ext cx="1981200" cy="1371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a:t>Lessons</a:t>
            </a:r>
          </a:p>
        </p:txBody>
      </p:sp>
      <p:sp>
        <p:nvSpPr>
          <p:cNvPr id="8" name="Content Placeholder 7"/>
          <p:cNvSpPr>
            <a:spLocks noGrp="1"/>
          </p:cNvSpPr>
          <p:nvPr>
            <p:ph sz="half" idx="1"/>
          </p:nvPr>
        </p:nvSpPr>
        <p:spPr>
          <a:xfrm>
            <a:off x="1102659" y="1324476"/>
            <a:ext cx="7888941" cy="3306763"/>
          </a:xfrm>
        </p:spPr>
        <p:txBody>
          <a:bodyPr vert="horz" lIns="91440" tIns="45720" rIns="91440" bIns="45720" rtlCol="0" anchor="t">
            <a:normAutofit/>
          </a:bodyPr>
          <a:lstStyle/>
          <a:p>
            <a:pPr marL="342900" lvl="1" indent="-342900">
              <a:buFont typeface="Arial" panose="020B0604020202020204" pitchFamily="34" charset="0"/>
              <a:buChar char="•"/>
            </a:pPr>
            <a:r>
              <a:rPr lang="en-US" sz="2000" b="1">
                <a:solidFill>
                  <a:schemeClr val="bg1"/>
                </a:solidFill>
              </a:rPr>
              <a:t>Water Well #3 not on generator power</a:t>
            </a:r>
          </a:p>
          <a:p>
            <a:pPr marL="342900" lvl="1" indent="-342900">
              <a:buFont typeface="Arial" panose="020B0604020202020204" pitchFamily="34" charset="0"/>
              <a:buChar char="•"/>
            </a:pPr>
            <a:r>
              <a:rPr lang="en-US" sz="2000" b="1">
                <a:solidFill>
                  <a:schemeClr val="bg1"/>
                </a:solidFill>
                <a:ea typeface="+mn-lt"/>
                <a:cs typeface="+mn-lt"/>
              </a:rPr>
              <a:t>Water plant #2 generator only runs 2 booster pumps</a:t>
            </a:r>
          </a:p>
          <a:p>
            <a:pPr marL="342900" lvl="4" indent="-342900"/>
            <a:r>
              <a:rPr lang="en-US" sz="2000" b="1" i="1">
                <a:solidFill>
                  <a:schemeClr val="bg1"/>
                </a:solidFill>
                <a:ea typeface="+mn-lt"/>
                <a:cs typeface="+mn-lt"/>
              </a:rPr>
              <a:t>		New generator is on site waiting to be tied in</a:t>
            </a:r>
          </a:p>
          <a:p>
            <a:pPr marL="342900" lvl="4" indent="-342900">
              <a:buFont typeface="Arial" panose="020B0604020202020204" pitchFamily="34" charset="0"/>
              <a:buChar char="•"/>
            </a:pPr>
            <a:r>
              <a:rPr lang="en-US" sz="2000" b="1">
                <a:solidFill>
                  <a:schemeClr val="bg1"/>
                </a:solidFill>
                <a:ea typeface="+mn-lt"/>
                <a:cs typeface="+mn-lt"/>
              </a:rPr>
              <a:t>Water well #3 has sound attenuator. Best case scenario would be a day to get it off.</a:t>
            </a:r>
          </a:p>
          <a:p>
            <a:pPr marL="342900" lvl="1" indent="-342900">
              <a:buFont typeface="Arial" panose="020B0604020202020204" pitchFamily="34" charset="0"/>
              <a:buChar char="•"/>
            </a:pPr>
            <a:endParaRPr lang="en-US" sz="2000">
              <a:solidFill>
                <a:schemeClr val="bg1"/>
              </a:solidFill>
              <a:ea typeface="+mn-lt"/>
              <a:cs typeface="+mn-lt"/>
            </a:endParaRPr>
          </a:p>
          <a:p>
            <a:pPr marL="342900" lvl="0" indent="-342900">
              <a:buFont typeface="Arial" panose="020B0604020202020204" pitchFamily="34" charset="0"/>
              <a:buChar char="•"/>
            </a:pPr>
            <a:endParaRPr lang="en-US" sz="2000" b="1">
              <a:solidFill>
                <a:schemeClr val="bg1"/>
              </a:solidFill>
            </a:endParaRPr>
          </a:p>
          <a:p>
            <a:pPr marL="342900" indent="-342900">
              <a:buFont typeface="Arial" panose="020B0604020202020204" pitchFamily="34" charset="0"/>
              <a:buChar char="•"/>
            </a:pPr>
            <a:endParaRPr lang="en-US" sz="2000" b="1">
              <a:solidFill>
                <a:schemeClr val="bg1"/>
              </a:solidFill>
            </a:endParaRPr>
          </a:p>
          <a:p>
            <a:pPr marL="342900" indent="-342900">
              <a:buFont typeface="Arial" panose="020B0604020202020204" pitchFamily="34" charset="0"/>
              <a:buChar char="•"/>
            </a:pPr>
            <a:endParaRPr lang="en-US" sz="2000" b="1">
              <a:solidFill>
                <a:schemeClr val="bg1"/>
              </a:solidFill>
            </a:endParaRPr>
          </a:p>
        </p:txBody>
      </p:sp>
      <p:pic>
        <p:nvPicPr>
          <p:cNvPr id="15" name="Picture 14">
            <a:extLst>
              <a:ext uri="{FF2B5EF4-FFF2-40B4-BE49-F238E27FC236}">
                <a16:creationId xmlns:a16="http://schemas.microsoft.com/office/drawing/2014/main" id="{4FFE3B6E-1EA4-7D41-811C-592B5CDEF567}"/>
              </a:ext>
            </a:extLst>
          </p:cNvPr>
          <p:cNvPicPr>
            <a:picLocks noChangeAspect="1"/>
          </p:cNvPicPr>
          <p:nvPr/>
        </p:nvPicPr>
        <p:blipFill>
          <a:blip r:embed="rId3"/>
          <a:stretch>
            <a:fillRect/>
          </a:stretch>
        </p:blipFill>
        <p:spPr>
          <a:xfrm>
            <a:off x="2389680" y="4123824"/>
            <a:ext cx="2844800" cy="2133600"/>
          </a:xfrm>
          <a:prstGeom prst="rect">
            <a:avLst/>
          </a:prstGeom>
        </p:spPr>
      </p:pic>
      <p:pic>
        <p:nvPicPr>
          <p:cNvPr id="16" name="Picture 15">
            <a:extLst>
              <a:ext uri="{FF2B5EF4-FFF2-40B4-BE49-F238E27FC236}">
                <a16:creationId xmlns:a16="http://schemas.microsoft.com/office/drawing/2014/main" id="{DFA65C89-F469-F74A-8484-833A9D9A73CD}"/>
              </a:ext>
            </a:extLst>
          </p:cNvPr>
          <p:cNvPicPr>
            <a:picLocks noChangeAspect="1"/>
          </p:cNvPicPr>
          <p:nvPr/>
        </p:nvPicPr>
        <p:blipFill>
          <a:blip r:embed="rId4"/>
          <a:stretch>
            <a:fillRect/>
          </a:stretch>
        </p:blipFill>
        <p:spPr>
          <a:xfrm>
            <a:off x="5463080" y="4386013"/>
            <a:ext cx="2478213" cy="2116638"/>
          </a:xfrm>
          <a:prstGeom prst="rect">
            <a:avLst/>
          </a:prstGeom>
        </p:spPr>
      </p:pic>
    </p:spTree>
    <p:extLst>
      <p:ext uri="{BB962C8B-B14F-4D97-AF65-F5344CB8AC3E}">
        <p14:creationId xmlns:p14="http://schemas.microsoft.com/office/powerpoint/2010/main" val="4449761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0F5F0-A372-4A42-9A5B-EE2C675AE172}"/>
              </a:ext>
            </a:extLst>
          </p:cNvPr>
          <p:cNvSpPr>
            <a:spLocks noGrp="1"/>
          </p:cNvSpPr>
          <p:nvPr>
            <p:ph type="title"/>
          </p:nvPr>
        </p:nvSpPr>
        <p:spPr>
          <a:xfrm>
            <a:off x="2133600" y="274638"/>
            <a:ext cx="6553200" cy="754062"/>
          </a:xfrm>
        </p:spPr>
        <p:txBody>
          <a:bodyPr/>
          <a:lstStyle/>
          <a:p>
            <a:r>
              <a:rPr lang="en-US"/>
              <a:t>Steps moving forward</a:t>
            </a:r>
          </a:p>
        </p:txBody>
      </p:sp>
      <p:sp>
        <p:nvSpPr>
          <p:cNvPr id="10" name="TextBox 9">
            <a:extLst>
              <a:ext uri="{FF2B5EF4-FFF2-40B4-BE49-F238E27FC236}">
                <a16:creationId xmlns:a16="http://schemas.microsoft.com/office/drawing/2014/main" id="{7C24BBE0-DD38-3441-9D60-5D9C16642131}"/>
              </a:ext>
            </a:extLst>
          </p:cNvPr>
          <p:cNvSpPr txBox="1"/>
          <p:nvPr/>
        </p:nvSpPr>
        <p:spPr>
          <a:xfrm>
            <a:off x="1850232" y="1230064"/>
            <a:ext cx="7079456" cy="5324535"/>
          </a:xfrm>
          <a:prstGeom prst="rect">
            <a:avLst/>
          </a:prstGeom>
          <a:noFill/>
        </p:spPr>
        <p:txBody>
          <a:bodyPr wrap="square" rtlCol="0">
            <a:spAutoFit/>
          </a:bodyPr>
          <a:lstStyle/>
          <a:p>
            <a:pPr marL="285750" indent="-285750">
              <a:buFont typeface="Arial" panose="020B0604020202020204" pitchFamily="34" charset="0"/>
              <a:buChar char="•"/>
            </a:pPr>
            <a:r>
              <a:rPr lang="en-US" sz="2000" b="1">
                <a:solidFill>
                  <a:schemeClr val="bg1"/>
                </a:solidFill>
              </a:rPr>
              <a:t>Encourage a more unified BWN system that is controlled via the state or the county.</a:t>
            </a:r>
          </a:p>
          <a:p>
            <a:endParaRPr lang="en-US" sz="2000" b="1">
              <a:solidFill>
                <a:schemeClr val="bg1"/>
              </a:solidFill>
            </a:endParaRPr>
          </a:p>
          <a:p>
            <a:pPr marL="285750" indent="-285750">
              <a:buFont typeface="Arial" panose="020B0604020202020204" pitchFamily="34" charset="0"/>
              <a:buChar char="•"/>
            </a:pPr>
            <a:r>
              <a:rPr lang="en-US" sz="2000" b="1">
                <a:solidFill>
                  <a:schemeClr val="bg1"/>
                </a:solidFill>
              </a:rPr>
              <a:t>Encourage a CoH communication protocol that would alert RWA of potential outages to prevent BWN from RWA participants.</a:t>
            </a:r>
          </a:p>
          <a:p>
            <a:endParaRPr lang="en-US" sz="2000" b="1">
              <a:solidFill>
                <a:schemeClr val="bg1"/>
              </a:solidFill>
            </a:endParaRPr>
          </a:p>
          <a:p>
            <a:pPr marL="285750" indent="-285750">
              <a:buFont typeface="Arial" panose="020B0604020202020204" pitchFamily="34" charset="0"/>
              <a:buChar char="•"/>
            </a:pPr>
            <a:r>
              <a:rPr lang="en-US" sz="2000" b="1">
                <a:solidFill>
                  <a:schemeClr val="bg1"/>
                </a:solidFill>
              </a:rPr>
              <a:t>Encourage a community wide education platform to inform end users about BWN.</a:t>
            </a:r>
          </a:p>
          <a:p>
            <a:pPr marL="285750" indent="-285750">
              <a:buFont typeface="Arial" panose="020B0604020202020204" pitchFamily="34" charset="0"/>
              <a:buChar char="•"/>
            </a:pPr>
            <a:endParaRPr lang="en-US" sz="2000" b="1">
              <a:solidFill>
                <a:schemeClr val="bg1"/>
              </a:solidFill>
            </a:endParaRPr>
          </a:p>
          <a:p>
            <a:pPr marL="285750" indent="-285750">
              <a:buFont typeface="Arial" panose="020B0604020202020204" pitchFamily="34" charset="0"/>
              <a:buChar char="•"/>
            </a:pPr>
            <a:r>
              <a:rPr lang="en-US" sz="2000" b="1">
                <a:solidFill>
                  <a:schemeClr val="bg1"/>
                </a:solidFill>
              </a:rPr>
              <a:t>Encourage Districts to consider signage.</a:t>
            </a:r>
          </a:p>
          <a:p>
            <a:pPr marL="285750" indent="-285750">
              <a:buFont typeface="Arial" panose="020B0604020202020204" pitchFamily="34" charset="0"/>
              <a:buChar char="•"/>
            </a:pPr>
            <a:endParaRPr lang="en-US" sz="2000" b="1">
              <a:solidFill>
                <a:schemeClr val="bg1"/>
              </a:solidFill>
            </a:endParaRPr>
          </a:p>
          <a:p>
            <a:pPr marL="285750" indent="-285750">
              <a:buFont typeface="Arial" panose="020B0604020202020204" pitchFamily="34" charset="0"/>
              <a:buChar char="•"/>
            </a:pPr>
            <a:r>
              <a:rPr lang="en-US" sz="2000" b="1">
                <a:solidFill>
                  <a:schemeClr val="bg1"/>
                </a:solidFill>
              </a:rPr>
              <a:t>Push notifications.</a:t>
            </a:r>
          </a:p>
          <a:p>
            <a:pPr marL="285750" indent="-285750">
              <a:buFont typeface="Arial" panose="020B0604020202020204" pitchFamily="34" charset="0"/>
              <a:buChar char="•"/>
            </a:pPr>
            <a:endParaRPr lang="en-US" sz="2000" b="1">
              <a:solidFill>
                <a:schemeClr val="bg1"/>
              </a:solidFill>
            </a:endParaRPr>
          </a:p>
          <a:p>
            <a:pPr marL="285750" indent="-285750">
              <a:buFont typeface="Arial" panose="020B0604020202020204" pitchFamily="34" charset="0"/>
              <a:buChar char="•"/>
            </a:pPr>
            <a:r>
              <a:rPr lang="en-US" sz="2000" b="1">
                <a:solidFill>
                  <a:schemeClr val="bg1"/>
                </a:solidFill>
              </a:rPr>
              <a:t>Communication Protocol.</a:t>
            </a:r>
          </a:p>
          <a:p>
            <a:pPr marL="285750" indent="-285750">
              <a:buFont typeface="Arial" panose="020B0604020202020204" pitchFamily="34" charset="0"/>
              <a:buChar char="•"/>
            </a:pPr>
            <a:endParaRPr lang="en-US" sz="2000" b="1">
              <a:solidFill>
                <a:schemeClr val="bg1"/>
              </a:solidFill>
            </a:endParaRPr>
          </a:p>
          <a:p>
            <a:pPr marL="285750" indent="-285750">
              <a:buFont typeface="Arial" panose="020B0604020202020204" pitchFamily="34" charset="0"/>
              <a:buChar char="•"/>
            </a:pPr>
            <a:r>
              <a:rPr lang="en-US" sz="2000" b="1">
                <a:solidFill>
                  <a:schemeClr val="bg1"/>
                </a:solidFill>
              </a:rPr>
              <a:t>Evaluate extreme winterization options.</a:t>
            </a:r>
          </a:p>
        </p:txBody>
      </p:sp>
    </p:spTree>
    <p:extLst>
      <p:ext uri="{BB962C8B-B14F-4D97-AF65-F5344CB8AC3E}">
        <p14:creationId xmlns:p14="http://schemas.microsoft.com/office/powerpoint/2010/main" val="9241798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10" name="Title 9"/>
          <p:cNvSpPr>
            <a:spLocks noGrp="1"/>
          </p:cNvSpPr>
          <p:nvPr>
            <p:ph type="title"/>
          </p:nvPr>
        </p:nvSpPr>
        <p:spPr>
          <a:xfrm>
            <a:off x="1214718" y="530132"/>
            <a:ext cx="6477000" cy="2392362"/>
          </a:xfrm>
        </p:spPr>
        <p:txBody>
          <a:bodyPr/>
          <a:lstStyle/>
          <a:p>
            <a:br>
              <a:rPr lang="en-US"/>
            </a:br>
            <a:r>
              <a:rPr lang="en-US"/>
              <a:t>Questions??</a:t>
            </a:r>
            <a:br>
              <a:rPr lang="en-US"/>
            </a:br>
            <a:br>
              <a:rPr lang="en-US"/>
            </a:br>
            <a:r>
              <a:rPr lang="en-US"/>
              <a:t>Thank you</a:t>
            </a:r>
            <a:br>
              <a:rPr lang="en-US"/>
            </a:br>
            <a:endParaRPr lang="en-US"/>
          </a:p>
        </p:txBody>
      </p:sp>
      <p:sp>
        <p:nvSpPr>
          <p:cNvPr id="11" name="Content Placeholder 10"/>
          <p:cNvSpPr>
            <a:spLocks noGrp="1"/>
          </p:cNvSpPr>
          <p:nvPr>
            <p:ph sz="quarter" idx="13"/>
          </p:nvPr>
        </p:nvSpPr>
        <p:spPr>
          <a:xfrm>
            <a:off x="1333500" y="3143670"/>
            <a:ext cx="6477000" cy="1371600"/>
          </a:xfrm>
        </p:spPr>
        <p:txBody>
          <a:bodyPr/>
          <a:lstStyle/>
          <a:p>
            <a:r>
              <a:rPr lang="en-US"/>
              <a:t>Inframark, LC</a:t>
            </a:r>
          </a:p>
          <a:p>
            <a:r>
              <a:rPr lang="en-US"/>
              <a:t>Texas MUD Leadership Team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950814" y="-69668"/>
            <a:ext cx="7705506" cy="1143000"/>
          </a:xfrm>
        </p:spPr>
        <p:txBody>
          <a:bodyPr>
            <a:normAutofit/>
          </a:bodyPr>
          <a:lstStyle/>
          <a:p>
            <a:r>
              <a:rPr lang="en-US"/>
              <a:t>Inframark Operations Winter Prep</a:t>
            </a:r>
          </a:p>
        </p:txBody>
      </p:sp>
      <p:graphicFrame>
        <p:nvGraphicFramePr>
          <p:cNvPr id="2" name="Content Placeholder 1">
            <a:extLst>
              <a:ext uri="{FF2B5EF4-FFF2-40B4-BE49-F238E27FC236}">
                <a16:creationId xmlns:a16="http://schemas.microsoft.com/office/drawing/2014/main" id="{D2E7D227-DBF8-4CC5-9A90-CC58D97F4E85}"/>
              </a:ext>
            </a:extLst>
          </p:cNvPr>
          <p:cNvGraphicFramePr>
            <a:graphicFrameLocks noGrp="1" noChangeAspect="1"/>
          </p:cNvGraphicFramePr>
          <p:nvPr>
            <p:ph idx="1"/>
            <p:extLst>
              <p:ext uri="{D42A27DB-BD31-4B8C-83A1-F6EECF244321}">
                <p14:modId xmlns:p14="http://schemas.microsoft.com/office/powerpoint/2010/main" val="4175439162"/>
              </p:ext>
            </p:extLst>
          </p:nvPr>
        </p:nvGraphicFramePr>
        <p:xfrm>
          <a:off x="355667" y="999348"/>
          <a:ext cx="3899577" cy="5078313"/>
        </p:xfrm>
        <a:graphic>
          <a:graphicData uri="http://schemas.openxmlformats.org/presentationml/2006/ole">
            <mc:AlternateContent xmlns:mc="http://schemas.openxmlformats.org/markup-compatibility/2006">
              <mc:Choice xmlns:v="urn:schemas-microsoft-com:vml" Requires="v">
                <p:oleObj spid="_x0000_s1032" name="PDF Document" r:id="rId5" imgW="5829120" imgH="7543800" progId="NuancePDF.Document">
                  <p:embed/>
                </p:oleObj>
              </mc:Choice>
              <mc:Fallback>
                <p:oleObj name="PDF Document" r:id="rId5" imgW="5829120" imgH="7543800" progId="NuancePDF.Document">
                  <p:embed/>
                  <p:pic>
                    <p:nvPicPr>
                      <p:cNvPr id="2" name="Content Placeholder 1">
                        <a:extLst>
                          <a:ext uri="{FF2B5EF4-FFF2-40B4-BE49-F238E27FC236}">
                            <a16:creationId xmlns:a16="http://schemas.microsoft.com/office/drawing/2014/main" id="{D2E7D227-DBF8-4CC5-9A90-CC58D97F4E85}"/>
                          </a:ext>
                        </a:extLst>
                      </p:cNvPr>
                      <p:cNvPicPr/>
                      <p:nvPr/>
                    </p:nvPicPr>
                    <p:blipFill>
                      <a:blip r:embed="rId6"/>
                      <a:stretch>
                        <a:fillRect/>
                      </a:stretch>
                    </p:blipFill>
                    <p:spPr>
                      <a:xfrm>
                        <a:off x="355667" y="999348"/>
                        <a:ext cx="3899577" cy="5078313"/>
                      </a:xfrm>
                      <a:prstGeom prst="rect">
                        <a:avLst/>
                      </a:prstGeom>
                    </p:spPr>
                  </p:pic>
                </p:oleObj>
              </mc:Fallback>
            </mc:AlternateContent>
          </a:graphicData>
        </a:graphic>
      </p:graphicFrame>
      <p:sp>
        <p:nvSpPr>
          <p:cNvPr id="3" name="TextBox 2">
            <a:extLst>
              <a:ext uri="{FF2B5EF4-FFF2-40B4-BE49-F238E27FC236}">
                <a16:creationId xmlns:a16="http://schemas.microsoft.com/office/drawing/2014/main" id="{89FAE644-2D37-4133-98EA-8E1DC4A8A92B}"/>
              </a:ext>
            </a:extLst>
          </p:cNvPr>
          <p:cNvSpPr txBox="1"/>
          <p:nvPr/>
        </p:nvSpPr>
        <p:spPr>
          <a:xfrm>
            <a:off x="4556801" y="999349"/>
            <a:ext cx="4231532" cy="4524315"/>
          </a:xfrm>
          <a:prstGeom prst="rect">
            <a:avLst/>
          </a:prstGeom>
          <a:solidFill>
            <a:schemeClr val="accent5"/>
          </a:solidFill>
        </p:spPr>
        <p:txBody>
          <a:bodyPr wrap="square" rtlCol="0">
            <a:spAutoFit/>
          </a:bodyPr>
          <a:lstStyle/>
          <a:p>
            <a:pPr marL="285750" indent="-285750">
              <a:buFont typeface="Arial" panose="020B0604020202020204" pitchFamily="34" charset="0"/>
              <a:buChar char="•"/>
            </a:pPr>
            <a:r>
              <a:rPr lang="en-US">
                <a:solidFill>
                  <a:schemeClr val="bg1"/>
                </a:solidFill>
              </a:rPr>
              <a:t>Winterization program begins in September of each year</a:t>
            </a:r>
          </a:p>
          <a:p>
            <a:pPr marL="285750" indent="-285750">
              <a:buFont typeface="Arial" panose="020B0604020202020204" pitchFamily="34" charset="0"/>
              <a:buChar char="•"/>
            </a:pPr>
            <a:r>
              <a:rPr lang="en-US">
                <a:solidFill>
                  <a:schemeClr val="bg1"/>
                </a:solidFill>
              </a:rPr>
              <a:t>We have a process for both water and wastewater plants:</a:t>
            </a:r>
          </a:p>
          <a:p>
            <a:pPr marL="800100" lvl="1" indent="-342900">
              <a:buFont typeface="+mj-lt"/>
              <a:buAutoNum type="arabicPeriod"/>
            </a:pPr>
            <a:r>
              <a:rPr lang="en-US">
                <a:solidFill>
                  <a:schemeClr val="bg1"/>
                </a:solidFill>
              </a:rPr>
              <a:t>Initial audit performed by operator</a:t>
            </a:r>
          </a:p>
          <a:p>
            <a:pPr marL="800100" lvl="1" indent="-342900">
              <a:buFont typeface="+mj-lt"/>
              <a:buAutoNum type="arabicPeriod"/>
            </a:pPr>
            <a:r>
              <a:rPr lang="en-US">
                <a:solidFill>
                  <a:schemeClr val="bg1"/>
                </a:solidFill>
              </a:rPr>
              <a:t>Operator identifies new items that need to be winterized</a:t>
            </a:r>
          </a:p>
          <a:p>
            <a:pPr marL="800100" lvl="1" indent="-342900">
              <a:buFont typeface="+mj-lt"/>
              <a:buAutoNum type="arabicPeriod"/>
            </a:pPr>
            <a:r>
              <a:rPr lang="en-US">
                <a:solidFill>
                  <a:schemeClr val="bg1"/>
                </a:solidFill>
              </a:rPr>
              <a:t>Operator identifies winterization that needs replacement</a:t>
            </a:r>
          </a:p>
          <a:p>
            <a:pPr marL="800100" lvl="1" indent="-342900">
              <a:buFont typeface="+mj-lt"/>
              <a:buAutoNum type="arabicPeriod"/>
            </a:pPr>
            <a:r>
              <a:rPr lang="en-US">
                <a:solidFill>
                  <a:schemeClr val="bg1"/>
                </a:solidFill>
              </a:rPr>
              <a:t>Materials are obtained and those items are winterized</a:t>
            </a:r>
          </a:p>
          <a:p>
            <a:pPr marL="800100" lvl="1" indent="-342900">
              <a:buFont typeface="+mj-lt"/>
              <a:buAutoNum type="arabicPeriod"/>
            </a:pPr>
            <a:r>
              <a:rPr lang="en-US">
                <a:solidFill>
                  <a:schemeClr val="bg1"/>
                </a:solidFill>
              </a:rPr>
              <a:t>Manager then visits the facility and inspects before signing off</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750789" y="-117293"/>
            <a:ext cx="7705506" cy="1143000"/>
          </a:xfrm>
        </p:spPr>
        <p:txBody>
          <a:bodyPr>
            <a:normAutofit/>
          </a:bodyPr>
          <a:lstStyle/>
          <a:p>
            <a:r>
              <a:rPr lang="en-US"/>
              <a:t>Inframark Pre-URI Action item</a:t>
            </a:r>
          </a:p>
        </p:txBody>
      </p:sp>
      <p:sp>
        <p:nvSpPr>
          <p:cNvPr id="3" name="Content Placeholder 2">
            <a:extLst>
              <a:ext uri="{FF2B5EF4-FFF2-40B4-BE49-F238E27FC236}">
                <a16:creationId xmlns:a16="http://schemas.microsoft.com/office/drawing/2014/main" id="{D9E95A43-0F6B-427A-BE38-AA3A129AC98C}"/>
              </a:ext>
            </a:extLst>
          </p:cNvPr>
          <p:cNvSpPr>
            <a:spLocks noGrp="1"/>
          </p:cNvSpPr>
          <p:nvPr>
            <p:ph idx="1"/>
          </p:nvPr>
        </p:nvSpPr>
        <p:spPr>
          <a:xfrm>
            <a:off x="555188" y="775541"/>
            <a:ext cx="8287780" cy="3479292"/>
          </a:xfrm>
        </p:spPr>
        <p:txBody>
          <a:bodyPr vert="horz" lIns="91440" tIns="45720" rIns="91440" bIns="45720" rtlCol="0" anchor="t">
            <a:normAutofit fontScale="92500"/>
          </a:bodyPr>
          <a:lstStyle/>
          <a:p>
            <a:pPr indent="172720">
              <a:lnSpc>
                <a:spcPct val="150000"/>
              </a:lnSpc>
            </a:pPr>
            <a:r>
              <a:rPr lang="en-US" sz="2400" dirty="0">
                <a:solidFill>
                  <a:schemeClr val="bg1"/>
                </a:solidFill>
              </a:rPr>
              <a:t>Top off fuel tanks</a:t>
            </a:r>
            <a:endParaRPr lang="en-US" dirty="0">
              <a:solidFill>
                <a:schemeClr val="bg1"/>
              </a:solidFill>
            </a:endParaRPr>
          </a:p>
          <a:p>
            <a:pPr indent="172720">
              <a:lnSpc>
                <a:spcPct val="150000"/>
              </a:lnSpc>
            </a:pPr>
            <a:r>
              <a:rPr lang="en-US" sz="2400" dirty="0">
                <a:solidFill>
                  <a:schemeClr val="bg1"/>
                </a:solidFill>
              </a:rPr>
              <a:t>Isolated nonessential water lines (eye wash stations, etc.)</a:t>
            </a:r>
          </a:p>
          <a:p>
            <a:pPr indent="172720">
              <a:lnSpc>
                <a:spcPct val="150000"/>
              </a:lnSpc>
            </a:pPr>
            <a:r>
              <a:rPr lang="en-US" sz="2400" dirty="0">
                <a:solidFill>
                  <a:schemeClr val="bg1"/>
                </a:solidFill>
              </a:rPr>
              <a:t>Contact suppliers</a:t>
            </a:r>
          </a:p>
          <a:p>
            <a:pPr indent="172720">
              <a:lnSpc>
                <a:spcPct val="150000"/>
              </a:lnSpc>
            </a:pPr>
            <a:r>
              <a:rPr lang="en-US" sz="2400" dirty="0">
                <a:solidFill>
                  <a:schemeClr val="bg1"/>
                </a:solidFill>
              </a:rPr>
              <a:t>Opened drain and drip lines</a:t>
            </a:r>
          </a:p>
          <a:p>
            <a:pPr indent="172720">
              <a:lnSpc>
                <a:spcPct val="150000"/>
              </a:lnSpc>
            </a:pPr>
            <a:r>
              <a:rPr lang="en-US" sz="2400" dirty="0">
                <a:solidFill>
                  <a:schemeClr val="bg1"/>
                </a:solidFill>
              </a:rPr>
              <a:t>Checked lights in HPT </a:t>
            </a:r>
          </a:p>
          <a:p>
            <a:pPr indent="172720">
              <a:lnSpc>
                <a:spcPct val="150000"/>
              </a:lnSpc>
            </a:pPr>
            <a:r>
              <a:rPr lang="en-US" sz="2400" dirty="0">
                <a:solidFill>
                  <a:schemeClr val="bg1"/>
                </a:solidFill>
              </a:rPr>
              <a:t>Doubled checked insulation on all exposed areas.</a:t>
            </a:r>
          </a:p>
        </p:txBody>
      </p:sp>
    </p:spTree>
    <p:extLst>
      <p:ext uri="{BB962C8B-B14F-4D97-AF65-F5344CB8AC3E}">
        <p14:creationId xmlns:p14="http://schemas.microsoft.com/office/powerpoint/2010/main" val="8009328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727755" y="274638"/>
            <a:ext cx="6035244" cy="1143000"/>
          </a:xfrm>
        </p:spPr>
        <p:txBody>
          <a:bodyPr anchor="ctr">
            <a:normAutofit fontScale="90000"/>
          </a:bodyPr>
          <a:lstStyle/>
          <a:p>
            <a:r>
              <a:rPr lang="en-US" dirty="0"/>
              <a:t>URI Timeline-General Facts</a:t>
            </a:r>
          </a:p>
        </p:txBody>
      </p:sp>
      <p:pic>
        <p:nvPicPr>
          <p:cNvPr id="5" name="Picture 4" descr="A picture containing text, parking&#10;&#10;Description automatically generated">
            <a:extLst>
              <a:ext uri="{FF2B5EF4-FFF2-40B4-BE49-F238E27FC236}">
                <a16:creationId xmlns:a16="http://schemas.microsoft.com/office/drawing/2014/main" id="{B82098BE-F679-7540-BDAC-3678D52D1C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382" y="1585913"/>
            <a:ext cx="8141791" cy="4579756"/>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6DBC28A-FED5-4006-90E0-F8202164A4AF}"/>
              </a:ext>
            </a:extLst>
          </p:cNvPr>
          <p:cNvSpPr>
            <a:spLocks noGrp="1"/>
          </p:cNvSpPr>
          <p:nvPr>
            <p:ph type="title"/>
          </p:nvPr>
        </p:nvSpPr>
        <p:spPr>
          <a:xfrm>
            <a:off x="3892731" y="102325"/>
            <a:ext cx="4579242" cy="1143000"/>
          </a:xfrm>
        </p:spPr>
        <p:txBody>
          <a:bodyPr/>
          <a:lstStyle/>
          <a:p>
            <a:r>
              <a:rPr lang="en-US"/>
              <a:t>February 14, 2021</a:t>
            </a:r>
          </a:p>
        </p:txBody>
      </p:sp>
      <p:pic>
        <p:nvPicPr>
          <p:cNvPr id="4" name="Picture 3">
            <a:extLst>
              <a:ext uri="{FF2B5EF4-FFF2-40B4-BE49-F238E27FC236}">
                <a16:creationId xmlns:a16="http://schemas.microsoft.com/office/drawing/2014/main" id="{A143266B-1346-9B48-B1B4-EF467364D50B}"/>
              </a:ext>
            </a:extLst>
          </p:cNvPr>
          <p:cNvPicPr>
            <a:picLocks noChangeAspect="1"/>
          </p:cNvPicPr>
          <p:nvPr/>
        </p:nvPicPr>
        <p:blipFill>
          <a:blip r:embed="rId3"/>
          <a:stretch>
            <a:fillRect/>
          </a:stretch>
        </p:blipFill>
        <p:spPr>
          <a:xfrm>
            <a:off x="672026" y="1245325"/>
            <a:ext cx="7799947" cy="4562969"/>
          </a:xfrm>
          <a:prstGeom prst="rect">
            <a:avLst/>
          </a:prstGeom>
          <a:noFill/>
        </p:spPr>
      </p:pic>
    </p:spTree>
    <p:extLst>
      <p:ext uri="{BB962C8B-B14F-4D97-AF65-F5344CB8AC3E}">
        <p14:creationId xmlns:p14="http://schemas.microsoft.com/office/powerpoint/2010/main" val="32292437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506771" y="274638"/>
            <a:ext cx="8180029" cy="1143000"/>
          </a:xfrm>
        </p:spPr>
        <p:txBody>
          <a:bodyPr/>
          <a:lstStyle/>
          <a:p>
            <a:pPr algn="ctr"/>
            <a:r>
              <a:rPr lang="en-US" dirty="0"/>
              <a:t>URI Facts-General</a:t>
            </a:r>
          </a:p>
        </p:txBody>
      </p:sp>
      <p:pic>
        <p:nvPicPr>
          <p:cNvPr id="9" name="Picture 8" descr="golden_star_pc.png"/>
          <p:cNvPicPr>
            <a:picLocks noChangeAspect="1"/>
          </p:cNvPicPr>
          <p:nvPr/>
        </p:nvPicPr>
        <p:blipFill>
          <a:blip r:embed="rId3" cstate="print"/>
          <a:stretch>
            <a:fillRect/>
          </a:stretch>
        </p:blipFill>
        <p:spPr>
          <a:xfrm>
            <a:off x="5650993" y="2877296"/>
            <a:ext cx="3197732" cy="3371104"/>
          </a:xfrm>
          <a:prstGeom prst="rect">
            <a:avLst/>
          </a:prstGeom>
        </p:spPr>
      </p:pic>
      <p:pic>
        <p:nvPicPr>
          <p:cNvPr id="5" name="Content Placeholder 4" descr="Table&#10;&#10;Description automatically generated">
            <a:extLst>
              <a:ext uri="{FF2B5EF4-FFF2-40B4-BE49-F238E27FC236}">
                <a16:creationId xmlns:a16="http://schemas.microsoft.com/office/drawing/2014/main" id="{10577A78-3D5E-B149-B33F-C4C633A77E8D}"/>
              </a:ext>
            </a:extLst>
          </p:cNvPr>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286736" y="1600200"/>
            <a:ext cx="8586431" cy="5020543"/>
          </a:xfrm>
        </p:spPr>
      </p:pic>
      <p:cxnSp>
        <p:nvCxnSpPr>
          <p:cNvPr id="3" name="Straight Arrow Connector 2">
            <a:extLst>
              <a:ext uri="{FF2B5EF4-FFF2-40B4-BE49-F238E27FC236}">
                <a16:creationId xmlns:a16="http://schemas.microsoft.com/office/drawing/2014/main" id="{AD7453F0-10DD-F045-B3D7-085996000B3B}"/>
              </a:ext>
            </a:extLst>
          </p:cNvPr>
          <p:cNvCxnSpPr>
            <a:cxnSpLocks/>
          </p:cNvCxnSpPr>
          <p:nvPr/>
        </p:nvCxnSpPr>
        <p:spPr>
          <a:xfrm flipH="1">
            <a:off x="1828800" y="4110471"/>
            <a:ext cx="457200" cy="609600"/>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cxnSp>
        <p:nvCxnSpPr>
          <p:cNvPr id="10" name="Straight Arrow Connector 9">
            <a:extLst>
              <a:ext uri="{FF2B5EF4-FFF2-40B4-BE49-F238E27FC236}">
                <a16:creationId xmlns:a16="http://schemas.microsoft.com/office/drawing/2014/main" id="{50E8DC2D-8986-3F41-99DA-A543E4760D1B}"/>
              </a:ext>
            </a:extLst>
          </p:cNvPr>
          <p:cNvCxnSpPr>
            <a:cxnSpLocks/>
          </p:cNvCxnSpPr>
          <p:nvPr/>
        </p:nvCxnSpPr>
        <p:spPr>
          <a:xfrm flipH="1">
            <a:off x="3810000" y="3048000"/>
            <a:ext cx="457200" cy="609600"/>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cxnSp>
        <p:nvCxnSpPr>
          <p:cNvPr id="11" name="Straight Arrow Connector 10">
            <a:extLst>
              <a:ext uri="{FF2B5EF4-FFF2-40B4-BE49-F238E27FC236}">
                <a16:creationId xmlns:a16="http://schemas.microsoft.com/office/drawing/2014/main" id="{EBE91612-789D-124C-BD16-22E1DD9BCF6F}"/>
              </a:ext>
            </a:extLst>
          </p:cNvPr>
          <p:cNvCxnSpPr>
            <a:cxnSpLocks/>
          </p:cNvCxnSpPr>
          <p:nvPr/>
        </p:nvCxnSpPr>
        <p:spPr>
          <a:xfrm flipH="1">
            <a:off x="6019800" y="3513753"/>
            <a:ext cx="457200" cy="609600"/>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cxnSp>
        <p:nvCxnSpPr>
          <p:cNvPr id="12" name="Straight Arrow Connector 11">
            <a:extLst>
              <a:ext uri="{FF2B5EF4-FFF2-40B4-BE49-F238E27FC236}">
                <a16:creationId xmlns:a16="http://schemas.microsoft.com/office/drawing/2014/main" id="{9498E23B-1633-F54F-B309-8C6479DA121A}"/>
              </a:ext>
            </a:extLst>
          </p:cNvPr>
          <p:cNvCxnSpPr>
            <a:cxnSpLocks/>
          </p:cNvCxnSpPr>
          <p:nvPr/>
        </p:nvCxnSpPr>
        <p:spPr>
          <a:xfrm flipH="1">
            <a:off x="8001000" y="4123353"/>
            <a:ext cx="457200" cy="609600"/>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 calcmode="lin" valueType="num">
                                      <p:cBhvr>
                                        <p:cTn id="17" dur="500" fill="hold"/>
                                        <p:tgtEl>
                                          <p:spTgt spid="10"/>
                                        </p:tgtEl>
                                        <p:attrNameLst>
                                          <p:attrName>style.rotation</p:attrName>
                                        </p:attrNameLst>
                                      </p:cBhvr>
                                      <p:tavLst>
                                        <p:tav tm="0">
                                          <p:val>
                                            <p:fltVal val="360"/>
                                          </p:val>
                                        </p:tav>
                                        <p:tav tm="100000">
                                          <p:val>
                                            <p:fltVal val="0"/>
                                          </p:val>
                                        </p:tav>
                                      </p:tavLst>
                                    </p:anim>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 calcmode="lin" valueType="num">
                                      <p:cBhvr>
                                        <p:cTn id="25" dur="500" fill="hold"/>
                                        <p:tgtEl>
                                          <p:spTgt spid="11"/>
                                        </p:tgtEl>
                                        <p:attrNameLst>
                                          <p:attrName>style.rotation</p:attrName>
                                        </p:attrNameLst>
                                      </p:cBhvr>
                                      <p:tavLst>
                                        <p:tav tm="0">
                                          <p:val>
                                            <p:fltVal val="360"/>
                                          </p:val>
                                        </p:tav>
                                        <p:tav tm="100000">
                                          <p:val>
                                            <p:fltVal val="0"/>
                                          </p:val>
                                        </p:tav>
                                      </p:tavLst>
                                    </p:anim>
                                    <p:animEffect transition="in" filter="fade">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 calcmode="lin" valueType="num">
                                      <p:cBhvr>
                                        <p:cTn id="33" dur="500" fill="hold"/>
                                        <p:tgtEl>
                                          <p:spTgt spid="12"/>
                                        </p:tgtEl>
                                        <p:attrNameLst>
                                          <p:attrName>style.rotation</p:attrName>
                                        </p:attrNameLst>
                                      </p:cBhvr>
                                      <p:tavLst>
                                        <p:tav tm="0">
                                          <p:val>
                                            <p:fltVal val="360"/>
                                          </p:val>
                                        </p:tav>
                                        <p:tav tm="100000">
                                          <p:val>
                                            <p:fltVal val="0"/>
                                          </p:val>
                                        </p:tav>
                                      </p:tavLst>
                                    </p:anim>
                                    <p:animEffect transition="in" filter="fade">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0" y="274638"/>
            <a:ext cx="8686800" cy="1143000"/>
          </a:xfrm>
        </p:spPr>
        <p:txBody>
          <a:bodyPr/>
          <a:lstStyle/>
          <a:p>
            <a:pPr algn="ctr"/>
            <a:r>
              <a:rPr lang="en-US"/>
              <a:t>URI Facts-IAH</a:t>
            </a:r>
          </a:p>
        </p:txBody>
      </p:sp>
      <p:pic>
        <p:nvPicPr>
          <p:cNvPr id="9" name="Picture 8" descr="golden_star_pc.png"/>
          <p:cNvPicPr>
            <a:picLocks noChangeAspect="1"/>
          </p:cNvPicPr>
          <p:nvPr/>
        </p:nvPicPr>
        <p:blipFill>
          <a:blip r:embed="rId3" cstate="print"/>
          <a:stretch>
            <a:fillRect/>
          </a:stretch>
        </p:blipFill>
        <p:spPr>
          <a:xfrm>
            <a:off x="7184249" y="266012"/>
            <a:ext cx="1731151" cy="1825009"/>
          </a:xfrm>
          <a:prstGeom prst="rect">
            <a:avLst/>
          </a:prstGeom>
        </p:spPr>
      </p:pic>
      <p:pic>
        <p:nvPicPr>
          <p:cNvPr id="10" name="Picture 9" descr="Chart&#10;&#10;Description automatically generated">
            <a:extLst>
              <a:ext uri="{FF2B5EF4-FFF2-40B4-BE49-F238E27FC236}">
                <a16:creationId xmlns:a16="http://schemas.microsoft.com/office/drawing/2014/main" id="{007C8790-EAAD-934D-9AF8-402F161057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630" y="1828800"/>
            <a:ext cx="8883770" cy="5029200"/>
          </a:xfrm>
          <a:prstGeom prst="rect">
            <a:avLst/>
          </a:prstGeom>
        </p:spPr>
      </p:pic>
      <p:cxnSp>
        <p:nvCxnSpPr>
          <p:cNvPr id="7" name="Straight Arrow Connector 6">
            <a:extLst>
              <a:ext uri="{FF2B5EF4-FFF2-40B4-BE49-F238E27FC236}">
                <a16:creationId xmlns:a16="http://schemas.microsoft.com/office/drawing/2014/main" id="{79E7A544-B9D7-F841-A77D-CD81B49DC061}"/>
              </a:ext>
            </a:extLst>
          </p:cNvPr>
          <p:cNvCxnSpPr>
            <a:cxnSpLocks/>
          </p:cNvCxnSpPr>
          <p:nvPr/>
        </p:nvCxnSpPr>
        <p:spPr>
          <a:xfrm>
            <a:off x="4786312" y="3871778"/>
            <a:ext cx="0" cy="535916"/>
          </a:xfrm>
          <a:prstGeom prst="straightConnector1">
            <a:avLst/>
          </a:prstGeom>
          <a:ln w="53975">
            <a:solidFill>
              <a:srgbClr val="FFFF00"/>
            </a:solidFill>
            <a:tailEnd type="triangle"/>
          </a:ln>
        </p:spPr>
        <p:style>
          <a:lnRef idx="2">
            <a:schemeClr val="accent2"/>
          </a:lnRef>
          <a:fillRef idx="0">
            <a:schemeClr val="accent2"/>
          </a:fillRef>
          <a:effectRef idx="1">
            <a:schemeClr val="accent2"/>
          </a:effectRef>
          <a:fontRef idx="minor">
            <a:schemeClr val="tx1"/>
          </a:fontRef>
        </p:style>
      </p:cxnSp>
      <p:cxnSp>
        <p:nvCxnSpPr>
          <p:cNvPr id="12" name="Straight Arrow Connector 11">
            <a:extLst>
              <a:ext uri="{FF2B5EF4-FFF2-40B4-BE49-F238E27FC236}">
                <a16:creationId xmlns:a16="http://schemas.microsoft.com/office/drawing/2014/main" id="{9AA5E58E-C7F8-4E40-933A-D3F1E34DF768}"/>
              </a:ext>
            </a:extLst>
          </p:cNvPr>
          <p:cNvCxnSpPr>
            <a:cxnSpLocks/>
          </p:cNvCxnSpPr>
          <p:nvPr/>
        </p:nvCxnSpPr>
        <p:spPr>
          <a:xfrm>
            <a:off x="6232217" y="3814764"/>
            <a:ext cx="1" cy="592930"/>
          </a:xfrm>
          <a:prstGeom prst="straightConnector1">
            <a:avLst/>
          </a:prstGeom>
          <a:ln w="53975">
            <a:solidFill>
              <a:srgbClr val="FFFF00"/>
            </a:solidFill>
            <a:tailEnd type="triangle"/>
          </a:ln>
        </p:spPr>
        <p:style>
          <a:lnRef idx="2">
            <a:schemeClr val="accent2"/>
          </a:lnRef>
          <a:fillRef idx="0">
            <a:schemeClr val="accent2"/>
          </a:fillRef>
          <a:effectRef idx="1">
            <a:schemeClr val="accent2"/>
          </a:effectRef>
          <a:fontRef idx="minor">
            <a:schemeClr val="tx1"/>
          </a:fontRef>
        </p:style>
      </p:cxnSp>
      <p:sp>
        <p:nvSpPr>
          <p:cNvPr id="13" name="Right Arrow 12">
            <a:extLst>
              <a:ext uri="{FF2B5EF4-FFF2-40B4-BE49-F238E27FC236}">
                <a16:creationId xmlns:a16="http://schemas.microsoft.com/office/drawing/2014/main" id="{27840CB1-1094-F649-8A1F-875AB66530FB}"/>
              </a:ext>
            </a:extLst>
          </p:cNvPr>
          <p:cNvSpPr/>
          <p:nvPr/>
        </p:nvSpPr>
        <p:spPr>
          <a:xfrm flipH="1">
            <a:off x="6113642" y="5314835"/>
            <a:ext cx="608625" cy="10026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Arrow 13">
            <a:extLst>
              <a:ext uri="{FF2B5EF4-FFF2-40B4-BE49-F238E27FC236}">
                <a16:creationId xmlns:a16="http://schemas.microsoft.com/office/drawing/2014/main" id="{70C443D2-2DDB-1847-8D33-3E41D9F28E4D}"/>
              </a:ext>
            </a:extLst>
          </p:cNvPr>
          <p:cNvSpPr/>
          <p:nvPr/>
        </p:nvSpPr>
        <p:spPr>
          <a:xfrm rot="20169856">
            <a:off x="5257800" y="6100761"/>
            <a:ext cx="502930" cy="10715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eeform 2">
            <a:extLst>
              <a:ext uri="{FF2B5EF4-FFF2-40B4-BE49-F238E27FC236}">
                <a16:creationId xmlns:a16="http://schemas.microsoft.com/office/drawing/2014/main" id="{11E3AD85-C6F8-3942-AE79-3D608D9B2178}"/>
              </a:ext>
            </a:extLst>
          </p:cNvPr>
          <p:cNvSpPr/>
          <p:nvPr/>
        </p:nvSpPr>
        <p:spPr>
          <a:xfrm>
            <a:off x="4786313" y="4393406"/>
            <a:ext cx="1454316" cy="964407"/>
          </a:xfrm>
          <a:custGeom>
            <a:avLst/>
            <a:gdLst>
              <a:gd name="connsiteX0" fmla="*/ 0 w 1454316"/>
              <a:gd name="connsiteY0" fmla="*/ 7144 h 964407"/>
              <a:gd name="connsiteX1" fmla="*/ 0 w 1454316"/>
              <a:gd name="connsiteY1" fmla="*/ 7144 h 964407"/>
              <a:gd name="connsiteX2" fmla="*/ 35718 w 1454316"/>
              <a:gd name="connsiteY2" fmla="*/ 57150 h 964407"/>
              <a:gd name="connsiteX3" fmla="*/ 42862 w 1454316"/>
              <a:gd name="connsiteY3" fmla="*/ 78582 h 964407"/>
              <a:gd name="connsiteX4" fmla="*/ 71437 w 1454316"/>
              <a:gd name="connsiteY4" fmla="*/ 121444 h 964407"/>
              <a:gd name="connsiteX5" fmla="*/ 92868 w 1454316"/>
              <a:gd name="connsiteY5" fmla="*/ 185738 h 964407"/>
              <a:gd name="connsiteX6" fmla="*/ 100012 w 1454316"/>
              <a:gd name="connsiteY6" fmla="*/ 207169 h 964407"/>
              <a:gd name="connsiteX7" fmla="*/ 128587 w 1454316"/>
              <a:gd name="connsiteY7" fmla="*/ 250032 h 964407"/>
              <a:gd name="connsiteX8" fmla="*/ 135731 w 1454316"/>
              <a:gd name="connsiteY8" fmla="*/ 271463 h 964407"/>
              <a:gd name="connsiteX9" fmla="*/ 164306 w 1454316"/>
              <a:gd name="connsiteY9" fmla="*/ 314325 h 964407"/>
              <a:gd name="connsiteX10" fmla="*/ 171450 w 1454316"/>
              <a:gd name="connsiteY10" fmla="*/ 335757 h 964407"/>
              <a:gd name="connsiteX11" fmla="*/ 185737 w 1454316"/>
              <a:gd name="connsiteY11" fmla="*/ 385763 h 964407"/>
              <a:gd name="connsiteX12" fmla="*/ 200025 w 1454316"/>
              <a:gd name="connsiteY12" fmla="*/ 407194 h 964407"/>
              <a:gd name="connsiteX13" fmla="*/ 207168 w 1454316"/>
              <a:gd name="connsiteY13" fmla="*/ 428625 h 964407"/>
              <a:gd name="connsiteX14" fmla="*/ 250031 w 1454316"/>
              <a:gd name="connsiteY14" fmla="*/ 492919 h 964407"/>
              <a:gd name="connsiteX15" fmla="*/ 264318 w 1454316"/>
              <a:gd name="connsiteY15" fmla="*/ 514350 h 964407"/>
              <a:gd name="connsiteX16" fmla="*/ 278606 w 1454316"/>
              <a:gd name="connsiteY16" fmla="*/ 557213 h 964407"/>
              <a:gd name="connsiteX17" fmla="*/ 242887 w 1454316"/>
              <a:gd name="connsiteY17" fmla="*/ 514350 h 964407"/>
              <a:gd name="connsiteX18" fmla="*/ 221456 w 1454316"/>
              <a:gd name="connsiteY18" fmla="*/ 500063 h 964407"/>
              <a:gd name="connsiteX19" fmla="*/ 250031 w 1454316"/>
              <a:gd name="connsiteY19" fmla="*/ 564357 h 964407"/>
              <a:gd name="connsiteX20" fmla="*/ 264318 w 1454316"/>
              <a:gd name="connsiteY20" fmla="*/ 614363 h 964407"/>
              <a:gd name="connsiteX21" fmla="*/ 292893 w 1454316"/>
              <a:gd name="connsiteY21" fmla="*/ 657225 h 964407"/>
              <a:gd name="connsiteX22" fmla="*/ 307181 w 1454316"/>
              <a:gd name="connsiteY22" fmla="*/ 678657 h 964407"/>
              <a:gd name="connsiteX23" fmla="*/ 328612 w 1454316"/>
              <a:gd name="connsiteY23" fmla="*/ 692944 h 964407"/>
              <a:gd name="connsiteX24" fmla="*/ 364331 w 1454316"/>
              <a:gd name="connsiteY24" fmla="*/ 721519 h 964407"/>
              <a:gd name="connsiteX25" fmla="*/ 400050 w 1454316"/>
              <a:gd name="connsiteY25" fmla="*/ 750094 h 964407"/>
              <a:gd name="connsiteX26" fmla="*/ 421481 w 1454316"/>
              <a:gd name="connsiteY26" fmla="*/ 764382 h 964407"/>
              <a:gd name="connsiteX27" fmla="*/ 471487 w 1454316"/>
              <a:gd name="connsiteY27" fmla="*/ 750094 h 964407"/>
              <a:gd name="connsiteX28" fmla="*/ 485775 w 1454316"/>
              <a:gd name="connsiteY28" fmla="*/ 728663 h 964407"/>
              <a:gd name="connsiteX29" fmla="*/ 528637 w 1454316"/>
              <a:gd name="connsiteY29" fmla="*/ 685800 h 964407"/>
              <a:gd name="connsiteX30" fmla="*/ 542925 w 1454316"/>
              <a:gd name="connsiteY30" fmla="*/ 664369 h 964407"/>
              <a:gd name="connsiteX31" fmla="*/ 557212 w 1454316"/>
              <a:gd name="connsiteY31" fmla="*/ 621507 h 964407"/>
              <a:gd name="connsiteX32" fmla="*/ 564356 w 1454316"/>
              <a:gd name="connsiteY32" fmla="*/ 600075 h 964407"/>
              <a:gd name="connsiteX33" fmla="*/ 592931 w 1454316"/>
              <a:gd name="connsiteY33" fmla="*/ 557213 h 964407"/>
              <a:gd name="connsiteX34" fmla="*/ 607218 w 1454316"/>
              <a:gd name="connsiteY34" fmla="*/ 535782 h 964407"/>
              <a:gd name="connsiteX35" fmla="*/ 628650 w 1454316"/>
              <a:gd name="connsiteY35" fmla="*/ 492919 h 964407"/>
              <a:gd name="connsiteX36" fmla="*/ 678656 w 1454316"/>
              <a:gd name="connsiteY36" fmla="*/ 471488 h 964407"/>
              <a:gd name="connsiteX37" fmla="*/ 721518 w 1454316"/>
              <a:gd name="connsiteY37" fmla="*/ 457200 h 964407"/>
              <a:gd name="connsiteX38" fmla="*/ 735806 w 1454316"/>
              <a:gd name="connsiteY38" fmla="*/ 507207 h 964407"/>
              <a:gd name="connsiteX39" fmla="*/ 750093 w 1454316"/>
              <a:gd name="connsiteY39" fmla="*/ 550069 h 964407"/>
              <a:gd name="connsiteX40" fmla="*/ 757237 w 1454316"/>
              <a:gd name="connsiteY40" fmla="*/ 571500 h 964407"/>
              <a:gd name="connsiteX41" fmla="*/ 785812 w 1454316"/>
              <a:gd name="connsiteY41" fmla="*/ 614363 h 964407"/>
              <a:gd name="connsiteX42" fmla="*/ 807243 w 1454316"/>
              <a:gd name="connsiteY42" fmla="*/ 621507 h 964407"/>
              <a:gd name="connsiteX43" fmla="*/ 835818 w 1454316"/>
              <a:gd name="connsiteY43" fmla="*/ 664369 h 964407"/>
              <a:gd name="connsiteX44" fmla="*/ 850106 w 1454316"/>
              <a:gd name="connsiteY44" fmla="*/ 685800 h 964407"/>
              <a:gd name="connsiteX45" fmla="*/ 892968 w 1454316"/>
              <a:gd name="connsiteY45" fmla="*/ 707232 h 964407"/>
              <a:gd name="connsiteX46" fmla="*/ 914400 w 1454316"/>
              <a:gd name="connsiteY46" fmla="*/ 714375 h 964407"/>
              <a:gd name="connsiteX47" fmla="*/ 950118 w 1454316"/>
              <a:gd name="connsiteY47" fmla="*/ 742950 h 964407"/>
              <a:gd name="connsiteX48" fmla="*/ 985837 w 1454316"/>
              <a:gd name="connsiteY48" fmla="*/ 771525 h 964407"/>
              <a:gd name="connsiteX49" fmla="*/ 1035843 w 1454316"/>
              <a:gd name="connsiteY49" fmla="*/ 828675 h 964407"/>
              <a:gd name="connsiteX50" fmla="*/ 1050131 w 1454316"/>
              <a:gd name="connsiteY50" fmla="*/ 850107 h 964407"/>
              <a:gd name="connsiteX51" fmla="*/ 1071562 w 1454316"/>
              <a:gd name="connsiteY51" fmla="*/ 864394 h 964407"/>
              <a:gd name="connsiteX52" fmla="*/ 1092993 w 1454316"/>
              <a:gd name="connsiteY52" fmla="*/ 907257 h 964407"/>
              <a:gd name="connsiteX53" fmla="*/ 1114425 w 1454316"/>
              <a:gd name="connsiteY53" fmla="*/ 921544 h 964407"/>
              <a:gd name="connsiteX54" fmla="*/ 1171575 w 1454316"/>
              <a:gd name="connsiteY54" fmla="*/ 957263 h 964407"/>
              <a:gd name="connsiteX55" fmla="*/ 1193006 w 1454316"/>
              <a:gd name="connsiteY55" fmla="*/ 964407 h 964407"/>
              <a:gd name="connsiteX56" fmla="*/ 1235868 w 1454316"/>
              <a:gd name="connsiteY56" fmla="*/ 942975 h 964407"/>
              <a:gd name="connsiteX57" fmla="*/ 1250156 w 1454316"/>
              <a:gd name="connsiteY57" fmla="*/ 900113 h 964407"/>
              <a:gd name="connsiteX58" fmla="*/ 1257300 w 1454316"/>
              <a:gd name="connsiteY58" fmla="*/ 857250 h 964407"/>
              <a:gd name="connsiteX59" fmla="*/ 1271587 w 1454316"/>
              <a:gd name="connsiteY59" fmla="*/ 750094 h 964407"/>
              <a:gd name="connsiteX60" fmla="*/ 1278731 w 1454316"/>
              <a:gd name="connsiteY60" fmla="*/ 721519 h 964407"/>
              <a:gd name="connsiteX61" fmla="*/ 1285875 w 1454316"/>
              <a:gd name="connsiteY61" fmla="*/ 685800 h 964407"/>
              <a:gd name="connsiteX62" fmla="*/ 1307306 w 1454316"/>
              <a:gd name="connsiteY62" fmla="*/ 592932 h 964407"/>
              <a:gd name="connsiteX63" fmla="*/ 1321593 w 1454316"/>
              <a:gd name="connsiteY63" fmla="*/ 521494 h 964407"/>
              <a:gd name="connsiteX64" fmla="*/ 1335881 w 1454316"/>
              <a:gd name="connsiteY64" fmla="*/ 500063 h 964407"/>
              <a:gd name="connsiteX65" fmla="*/ 1350168 w 1454316"/>
              <a:gd name="connsiteY65" fmla="*/ 457200 h 964407"/>
              <a:gd name="connsiteX66" fmla="*/ 1357312 w 1454316"/>
              <a:gd name="connsiteY66" fmla="*/ 435769 h 964407"/>
              <a:gd name="connsiteX67" fmla="*/ 1371600 w 1454316"/>
              <a:gd name="connsiteY67" fmla="*/ 357188 h 964407"/>
              <a:gd name="connsiteX68" fmla="*/ 1385887 w 1454316"/>
              <a:gd name="connsiteY68" fmla="*/ 335757 h 964407"/>
              <a:gd name="connsiteX69" fmla="*/ 1400175 w 1454316"/>
              <a:gd name="connsiteY69" fmla="*/ 228600 h 964407"/>
              <a:gd name="connsiteX70" fmla="*/ 1407318 w 1454316"/>
              <a:gd name="connsiteY70" fmla="*/ 185738 h 964407"/>
              <a:gd name="connsiteX71" fmla="*/ 1421606 w 1454316"/>
              <a:gd name="connsiteY71" fmla="*/ 142875 h 964407"/>
              <a:gd name="connsiteX72" fmla="*/ 1407318 w 1454316"/>
              <a:gd name="connsiteY72" fmla="*/ 121444 h 964407"/>
              <a:gd name="connsiteX73" fmla="*/ 1421606 w 1454316"/>
              <a:gd name="connsiteY73" fmla="*/ 64294 h 964407"/>
              <a:gd name="connsiteX74" fmla="*/ 1450181 w 1454316"/>
              <a:gd name="connsiteY74" fmla="*/ 21432 h 964407"/>
              <a:gd name="connsiteX75" fmla="*/ 1428750 w 1454316"/>
              <a:gd name="connsiteY75" fmla="*/ 28575 h 964407"/>
              <a:gd name="connsiteX76" fmla="*/ 1371600 w 1454316"/>
              <a:gd name="connsiteY76" fmla="*/ 21432 h 964407"/>
              <a:gd name="connsiteX77" fmla="*/ 1335881 w 1454316"/>
              <a:gd name="connsiteY77" fmla="*/ 14288 h 964407"/>
              <a:gd name="connsiteX78" fmla="*/ 1021556 w 1454316"/>
              <a:gd name="connsiteY78" fmla="*/ 21432 h 964407"/>
              <a:gd name="connsiteX79" fmla="*/ 978693 w 1454316"/>
              <a:gd name="connsiteY79" fmla="*/ 7144 h 964407"/>
              <a:gd name="connsiteX80" fmla="*/ 907256 w 1454316"/>
              <a:gd name="connsiteY80" fmla="*/ 0 h 964407"/>
              <a:gd name="connsiteX81" fmla="*/ 771525 w 1454316"/>
              <a:gd name="connsiteY81" fmla="*/ 14288 h 964407"/>
              <a:gd name="connsiteX82" fmla="*/ 400050 w 1454316"/>
              <a:gd name="connsiteY82" fmla="*/ 28575 h 964407"/>
              <a:gd name="connsiteX83" fmla="*/ 228600 w 1454316"/>
              <a:gd name="connsiteY83" fmla="*/ 21432 h 964407"/>
              <a:gd name="connsiteX84" fmla="*/ 207168 w 1454316"/>
              <a:gd name="connsiteY84" fmla="*/ 14288 h 964407"/>
              <a:gd name="connsiteX85" fmla="*/ 171450 w 1454316"/>
              <a:gd name="connsiteY85" fmla="*/ 7144 h 964407"/>
              <a:gd name="connsiteX86" fmla="*/ 0 w 1454316"/>
              <a:gd name="connsiteY86" fmla="*/ 7144 h 96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1454316" h="964407">
                <a:moveTo>
                  <a:pt x="0" y="7144"/>
                </a:moveTo>
                <a:lnTo>
                  <a:pt x="0" y="7144"/>
                </a:lnTo>
                <a:cubicBezTo>
                  <a:pt x="11906" y="23813"/>
                  <a:pt x="25179" y="39585"/>
                  <a:pt x="35718" y="57150"/>
                </a:cubicBezTo>
                <a:cubicBezTo>
                  <a:pt x="39592" y="63607"/>
                  <a:pt x="39205" y="71999"/>
                  <a:pt x="42862" y="78582"/>
                </a:cubicBezTo>
                <a:cubicBezTo>
                  <a:pt x="51201" y="93592"/>
                  <a:pt x="66007" y="105154"/>
                  <a:pt x="71437" y="121444"/>
                </a:cubicBezTo>
                <a:lnTo>
                  <a:pt x="92868" y="185738"/>
                </a:lnTo>
                <a:cubicBezTo>
                  <a:pt x="95249" y="192882"/>
                  <a:pt x="95835" y="200904"/>
                  <a:pt x="100012" y="207169"/>
                </a:cubicBezTo>
                <a:cubicBezTo>
                  <a:pt x="109537" y="221457"/>
                  <a:pt x="123157" y="233742"/>
                  <a:pt x="128587" y="250032"/>
                </a:cubicBezTo>
                <a:cubicBezTo>
                  <a:pt x="130968" y="257176"/>
                  <a:pt x="132074" y="264881"/>
                  <a:pt x="135731" y="271463"/>
                </a:cubicBezTo>
                <a:cubicBezTo>
                  <a:pt x="144070" y="286473"/>
                  <a:pt x="164306" y="314325"/>
                  <a:pt x="164306" y="314325"/>
                </a:cubicBezTo>
                <a:cubicBezTo>
                  <a:pt x="166687" y="321469"/>
                  <a:pt x="169381" y="328516"/>
                  <a:pt x="171450" y="335757"/>
                </a:cubicBezTo>
                <a:cubicBezTo>
                  <a:pt x="174503" y="346444"/>
                  <a:pt x="180025" y="374340"/>
                  <a:pt x="185737" y="385763"/>
                </a:cubicBezTo>
                <a:cubicBezTo>
                  <a:pt x="189577" y="393442"/>
                  <a:pt x="195262" y="400050"/>
                  <a:pt x="200025" y="407194"/>
                </a:cubicBezTo>
                <a:cubicBezTo>
                  <a:pt x="202406" y="414338"/>
                  <a:pt x="203511" y="422043"/>
                  <a:pt x="207168" y="428625"/>
                </a:cubicBezTo>
                <a:cubicBezTo>
                  <a:pt x="207180" y="428647"/>
                  <a:pt x="242880" y="482193"/>
                  <a:pt x="250031" y="492919"/>
                </a:cubicBezTo>
                <a:cubicBezTo>
                  <a:pt x="254793" y="500063"/>
                  <a:pt x="261603" y="506205"/>
                  <a:pt x="264318" y="514350"/>
                </a:cubicBezTo>
                <a:cubicBezTo>
                  <a:pt x="269081" y="528638"/>
                  <a:pt x="286960" y="569744"/>
                  <a:pt x="278606" y="557213"/>
                </a:cubicBezTo>
                <a:cubicBezTo>
                  <a:pt x="264559" y="536143"/>
                  <a:pt x="263511" y="531537"/>
                  <a:pt x="242887" y="514350"/>
                </a:cubicBezTo>
                <a:cubicBezTo>
                  <a:pt x="236291" y="508854"/>
                  <a:pt x="228600" y="504825"/>
                  <a:pt x="221456" y="500063"/>
                </a:cubicBezTo>
                <a:cubicBezTo>
                  <a:pt x="238458" y="551070"/>
                  <a:pt x="227389" y="530394"/>
                  <a:pt x="250031" y="564357"/>
                </a:cubicBezTo>
                <a:cubicBezTo>
                  <a:pt x="251711" y="571078"/>
                  <a:pt x="259662" y="605982"/>
                  <a:pt x="264318" y="614363"/>
                </a:cubicBezTo>
                <a:cubicBezTo>
                  <a:pt x="272657" y="629373"/>
                  <a:pt x="283368" y="642938"/>
                  <a:pt x="292893" y="657225"/>
                </a:cubicBezTo>
                <a:cubicBezTo>
                  <a:pt x="297656" y="664369"/>
                  <a:pt x="300037" y="673894"/>
                  <a:pt x="307181" y="678657"/>
                </a:cubicBezTo>
                <a:lnTo>
                  <a:pt x="328612" y="692944"/>
                </a:lnTo>
                <a:cubicBezTo>
                  <a:pt x="369561" y="754365"/>
                  <a:pt x="315035" y="682081"/>
                  <a:pt x="364331" y="721519"/>
                </a:cubicBezTo>
                <a:cubicBezTo>
                  <a:pt x="410491" y="758448"/>
                  <a:pt x="346181" y="732138"/>
                  <a:pt x="400050" y="750094"/>
                </a:cubicBezTo>
                <a:cubicBezTo>
                  <a:pt x="407194" y="754857"/>
                  <a:pt x="412982" y="763168"/>
                  <a:pt x="421481" y="764382"/>
                </a:cubicBezTo>
                <a:cubicBezTo>
                  <a:pt x="427760" y="765279"/>
                  <a:pt x="463444" y="752775"/>
                  <a:pt x="471487" y="750094"/>
                </a:cubicBezTo>
                <a:cubicBezTo>
                  <a:pt x="476250" y="742950"/>
                  <a:pt x="480071" y="735080"/>
                  <a:pt x="485775" y="728663"/>
                </a:cubicBezTo>
                <a:cubicBezTo>
                  <a:pt x="499199" y="713561"/>
                  <a:pt x="517429" y="702612"/>
                  <a:pt x="528637" y="685800"/>
                </a:cubicBezTo>
                <a:lnTo>
                  <a:pt x="542925" y="664369"/>
                </a:lnTo>
                <a:lnTo>
                  <a:pt x="557212" y="621507"/>
                </a:lnTo>
                <a:cubicBezTo>
                  <a:pt x="559593" y="614363"/>
                  <a:pt x="560179" y="606341"/>
                  <a:pt x="564356" y="600075"/>
                </a:cubicBezTo>
                <a:lnTo>
                  <a:pt x="592931" y="557213"/>
                </a:lnTo>
                <a:cubicBezTo>
                  <a:pt x="597693" y="550069"/>
                  <a:pt x="604503" y="543927"/>
                  <a:pt x="607218" y="535782"/>
                </a:cubicBezTo>
                <a:cubicBezTo>
                  <a:pt x="613029" y="518350"/>
                  <a:pt x="614801" y="506768"/>
                  <a:pt x="628650" y="492919"/>
                </a:cubicBezTo>
                <a:cubicBezTo>
                  <a:pt x="646460" y="475109"/>
                  <a:pt x="655235" y="478515"/>
                  <a:pt x="678656" y="471488"/>
                </a:cubicBezTo>
                <a:cubicBezTo>
                  <a:pt x="693081" y="467160"/>
                  <a:pt x="721518" y="457200"/>
                  <a:pt x="721518" y="457200"/>
                </a:cubicBezTo>
                <a:cubicBezTo>
                  <a:pt x="745523" y="529216"/>
                  <a:pt x="708900" y="417519"/>
                  <a:pt x="735806" y="507207"/>
                </a:cubicBezTo>
                <a:cubicBezTo>
                  <a:pt x="740133" y="521632"/>
                  <a:pt x="745331" y="535782"/>
                  <a:pt x="750093" y="550069"/>
                </a:cubicBezTo>
                <a:cubicBezTo>
                  <a:pt x="752474" y="557213"/>
                  <a:pt x="753060" y="565235"/>
                  <a:pt x="757237" y="571500"/>
                </a:cubicBezTo>
                <a:cubicBezTo>
                  <a:pt x="766762" y="585788"/>
                  <a:pt x="769522" y="608933"/>
                  <a:pt x="785812" y="614363"/>
                </a:cubicBezTo>
                <a:lnTo>
                  <a:pt x="807243" y="621507"/>
                </a:lnTo>
                <a:lnTo>
                  <a:pt x="835818" y="664369"/>
                </a:lnTo>
                <a:cubicBezTo>
                  <a:pt x="840581" y="671513"/>
                  <a:pt x="841961" y="683085"/>
                  <a:pt x="850106" y="685800"/>
                </a:cubicBezTo>
                <a:cubicBezTo>
                  <a:pt x="903983" y="703760"/>
                  <a:pt x="837564" y="679530"/>
                  <a:pt x="892968" y="707232"/>
                </a:cubicBezTo>
                <a:cubicBezTo>
                  <a:pt x="899703" y="710600"/>
                  <a:pt x="907256" y="711994"/>
                  <a:pt x="914400" y="714375"/>
                </a:cubicBezTo>
                <a:cubicBezTo>
                  <a:pt x="955344" y="775795"/>
                  <a:pt x="900826" y="703517"/>
                  <a:pt x="950118" y="742950"/>
                </a:cubicBezTo>
                <a:cubicBezTo>
                  <a:pt x="996279" y="779879"/>
                  <a:pt x="931971" y="753571"/>
                  <a:pt x="985837" y="771525"/>
                </a:cubicBezTo>
                <a:cubicBezTo>
                  <a:pt x="1021555" y="795338"/>
                  <a:pt x="1002506" y="778669"/>
                  <a:pt x="1035843" y="828675"/>
                </a:cubicBezTo>
                <a:cubicBezTo>
                  <a:pt x="1040606" y="835819"/>
                  <a:pt x="1042987" y="845344"/>
                  <a:pt x="1050131" y="850107"/>
                </a:cubicBezTo>
                <a:lnTo>
                  <a:pt x="1071562" y="864394"/>
                </a:lnTo>
                <a:cubicBezTo>
                  <a:pt x="1077372" y="881822"/>
                  <a:pt x="1079146" y="893410"/>
                  <a:pt x="1092993" y="907257"/>
                </a:cubicBezTo>
                <a:cubicBezTo>
                  <a:pt x="1099064" y="913328"/>
                  <a:pt x="1107281" y="916782"/>
                  <a:pt x="1114425" y="921544"/>
                </a:cubicBezTo>
                <a:cubicBezTo>
                  <a:pt x="1137066" y="955506"/>
                  <a:pt x="1120567" y="940260"/>
                  <a:pt x="1171575" y="957263"/>
                </a:cubicBezTo>
                <a:lnTo>
                  <a:pt x="1193006" y="964407"/>
                </a:lnTo>
                <a:cubicBezTo>
                  <a:pt x="1204684" y="960514"/>
                  <a:pt x="1228579" y="954637"/>
                  <a:pt x="1235868" y="942975"/>
                </a:cubicBezTo>
                <a:cubicBezTo>
                  <a:pt x="1243850" y="930204"/>
                  <a:pt x="1250156" y="900113"/>
                  <a:pt x="1250156" y="900113"/>
                </a:cubicBezTo>
                <a:cubicBezTo>
                  <a:pt x="1252537" y="885825"/>
                  <a:pt x="1255252" y="871589"/>
                  <a:pt x="1257300" y="857250"/>
                </a:cubicBezTo>
                <a:cubicBezTo>
                  <a:pt x="1261450" y="828200"/>
                  <a:pt x="1266185" y="779807"/>
                  <a:pt x="1271587" y="750094"/>
                </a:cubicBezTo>
                <a:cubicBezTo>
                  <a:pt x="1273343" y="740434"/>
                  <a:pt x="1276601" y="731103"/>
                  <a:pt x="1278731" y="721519"/>
                </a:cubicBezTo>
                <a:cubicBezTo>
                  <a:pt x="1281365" y="709666"/>
                  <a:pt x="1283145" y="697631"/>
                  <a:pt x="1285875" y="685800"/>
                </a:cubicBezTo>
                <a:cubicBezTo>
                  <a:pt x="1295881" y="642439"/>
                  <a:pt x="1300779" y="632095"/>
                  <a:pt x="1307306" y="592932"/>
                </a:cubicBezTo>
                <a:cubicBezTo>
                  <a:pt x="1310595" y="573196"/>
                  <a:pt x="1311326" y="542029"/>
                  <a:pt x="1321593" y="521494"/>
                </a:cubicBezTo>
                <a:cubicBezTo>
                  <a:pt x="1325433" y="513815"/>
                  <a:pt x="1332394" y="507909"/>
                  <a:pt x="1335881" y="500063"/>
                </a:cubicBezTo>
                <a:cubicBezTo>
                  <a:pt x="1341998" y="486301"/>
                  <a:pt x="1345406" y="471488"/>
                  <a:pt x="1350168" y="457200"/>
                </a:cubicBezTo>
                <a:lnTo>
                  <a:pt x="1357312" y="435769"/>
                </a:lnTo>
                <a:cubicBezTo>
                  <a:pt x="1359775" y="416065"/>
                  <a:pt x="1360587" y="379214"/>
                  <a:pt x="1371600" y="357188"/>
                </a:cubicBezTo>
                <a:cubicBezTo>
                  <a:pt x="1375440" y="349509"/>
                  <a:pt x="1381125" y="342901"/>
                  <a:pt x="1385887" y="335757"/>
                </a:cubicBezTo>
                <a:cubicBezTo>
                  <a:pt x="1396833" y="226296"/>
                  <a:pt x="1387021" y="300948"/>
                  <a:pt x="1400175" y="228600"/>
                </a:cubicBezTo>
                <a:cubicBezTo>
                  <a:pt x="1402766" y="214349"/>
                  <a:pt x="1403805" y="199790"/>
                  <a:pt x="1407318" y="185738"/>
                </a:cubicBezTo>
                <a:cubicBezTo>
                  <a:pt x="1410971" y="171127"/>
                  <a:pt x="1421606" y="142875"/>
                  <a:pt x="1421606" y="142875"/>
                </a:cubicBezTo>
                <a:cubicBezTo>
                  <a:pt x="1416843" y="135731"/>
                  <a:pt x="1408383" y="129963"/>
                  <a:pt x="1407318" y="121444"/>
                </a:cubicBezTo>
                <a:cubicBezTo>
                  <a:pt x="1406672" y="116273"/>
                  <a:pt x="1416369" y="73720"/>
                  <a:pt x="1421606" y="64294"/>
                </a:cubicBezTo>
                <a:cubicBezTo>
                  <a:pt x="1429945" y="49284"/>
                  <a:pt x="1466471" y="16002"/>
                  <a:pt x="1450181" y="21432"/>
                </a:cubicBezTo>
                <a:lnTo>
                  <a:pt x="1428750" y="28575"/>
                </a:lnTo>
                <a:cubicBezTo>
                  <a:pt x="1409700" y="26194"/>
                  <a:pt x="1390575" y="24351"/>
                  <a:pt x="1371600" y="21432"/>
                </a:cubicBezTo>
                <a:cubicBezTo>
                  <a:pt x="1359599" y="19586"/>
                  <a:pt x="1348023" y="14288"/>
                  <a:pt x="1335881" y="14288"/>
                </a:cubicBezTo>
                <a:cubicBezTo>
                  <a:pt x="1231079" y="14288"/>
                  <a:pt x="1126331" y="19051"/>
                  <a:pt x="1021556" y="21432"/>
                </a:cubicBezTo>
                <a:cubicBezTo>
                  <a:pt x="969003" y="38948"/>
                  <a:pt x="1034346" y="24268"/>
                  <a:pt x="978693" y="7144"/>
                </a:cubicBezTo>
                <a:cubicBezTo>
                  <a:pt x="955820" y="106"/>
                  <a:pt x="931068" y="2381"/>
                  <a:pt x="907256" y="0"/>
                </a:cubicBezTo>
                <a:cubicBezTo>
                  <a:pt x="824525" y="13789"/>
                  <a:pt x="898646" y="2731"/>
                  <a:pt x="771525" y="14288"/>
                </a:cubicBezTo>
                <a:cubicBezTo>
                  <a:pt x="555845" y="33896"/>
                  <a:pt x="964339" y="15453"/>
                  <a:pt x="400050" y="28575"/>
                </a:cubicBezTo>
                <a:cubicBezTo>
                  <a:pt x="342900" y="26194"/>
                  <a:pt x="285643" y="25657"/>
                  <a:pt x="228600" y="21432"/>
                </a:cubicBezTo>
                <a:cubicBezTo>
                  <a:pt x="221090" y="20876"/>
                  <a:pt x="214474" y="16114"/>
                  <a:pt x="207168" y="14288"/>
                </a:cubicBezTo>
                <a:cubicBezTo>
                  <a:pt x="195389" y="11343"/>
                  <a:pt x="183356" y="9525"/>
                  <a:pt x="171450" y="7144"/>
                </a:cubicBezTo>
                <a:cubicBezTo>
                  <a:pt x="47644" y="14882"/>
                  <a:pt x="28575" y="7144"/>
                  <a:pt x="0" y="7144"/>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57664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1000" fill="hold"/>
                                        <p:tgtEl>
                                          <p:spTgt spid="12"/>
                                        </p:tgtEl>
                                        <p:attrNameLst>
                                          <p:attrName>ppt_w</p:attrName>
                                        </p:attrNameLst>
                                      </p:cBhvr>
                                      <p:tavLst>
                                        <p:tav tm="0">
                                          <p:val>
                                            <p:fltVal val="0"/>
                                          </p:val>
                                        </p:tav>
                                        <p:tav tm="100000">
                                          <p:val>
                                            <p:strVal val="#ppt_w"/>
                                          </p:val>
                                        </p:tav>
                                      </p:tavLst>
                                    </p:anim>
                                    <p:anim calcmode="lin" valueType="num">
                                      <p:cBhvr>
                                        <p:cTn id="15" dur="1000" fill="hold"/>
                                        <p:tgtEl>
                                          <p:spTgt spid="12"/>
                                        </p:tgtEl>
                                        <p:attrNameLst>
                                          <p:attrName>ppt_h</p:attrName>
                                        </p:attrNameLst>
                                      </p:cBhvr>
                                      <p:tavLst>
                                        <p:tav tm="0">
                                          <p:val>
                                            <p:fltVal val="0"/>
                                          </p:val>
                                        </p:tav>
                                        <p:tav tm="100000">
                                          <p:val>
                                            <p:strVal val="#ppt_h"/>
                                          </p:val>
                                        </p:tav>
                                      </p:tavLst>
                                    </p:anim>
                                    <p:anim calcmode="lin" valueType="num">
                                      <p:cBhvr>
                                        <p:cTn id="16" dur="1000" fill="hold"/>
                                        <p:tgtEl>
                                          <p:spTgt spid="12"/>
                                        </p:tgtEl>
                                        <p:attrNameLst>
                                          <p:attrName>style.rotation</p:attrName>
                                        </p:attrNameLst>
                                      </p:cBhvr>
                                      <p:tavLst>
                                        <p:tav tm="0">
                                          <p:val>
                                            <p:fltVal val="90"/>
                                          </p:val>
                                        </p:tav>
                                        <p:tav tm="100000">
                                          <p:val>
                                            <p:fltVal val="0"/>
                                          </p:val>
                                        </p:tav>
                                      </p:tavLst>
                                    </p:anim>
                                    <p:animEffect transition="in" filter="fade">
                                      <p:cBhvr>
                                        <p:cTn id="1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0" y="359229"/>
            <a:ext cx="9108057" cy="563562"/>
          </a:xfrm>
        </p:spPr>
        <p:txBody>
          <a:bodyPr/>
          <a:lstStyle/>
          <a:p>
            <a:pPr algn="ctr"/>
            <a:r>
              <a:rPr lang="en-US" dirty="0"/>
              <a:t>URI SUMMARY- General</a:t>
            </a:r>
          </a:p>
        </p:txBody>
      </p:sp>
      <p:sp>
        <p:nvSpPr>
          <p:cNvPr id="13" name="Content Placeholder 12"/>
          <p:cNvSpPr>
            <a:spLocks noGrp="1"/>
          </p:cNvSpPr>
          <p:nvPr>
            <p:ph sz="quarter" idx="13"/>
          </p:nvPr>
        </p:nvSpPr>
        <p:spPr>
          <a:xfrm>
            <a:off x="1891553" y="989386"/>
            <a:ext cx="6974456" cy="4876800"/>
          </a:xfrm>
        </p:spPr>
        <p:txBody>
          <a:bodyPr>
            <a:normAutofit fontScale="92500"/>
          </a:bodyPr>
          <a:lstStyle/>
          <a:p>
            <a:pPr algn="just"/>
            <a:r>
              <a:rPr lang="en-US" sz="2400" b="1"/>
              <a:t>The Winter Outbreak that occurred on Valentine's Week 2021 brought not only snow, sleet, and freezing rain to Southeast Texas, but also extreme cold temperatures that lasted for several days. This was one of the most impactful winter events in recent history that brought multiday road closures, power outages, loss of heat, broken pipes, and other societal impacts for the region. While the damage is still being assessed, this will likely go down as the first </a:t>
            </a:r>
            <a:r>
              <a:rPr lang="en-US" sz="2400" b="1">
                <a:hlinkClick r:id="rId3"/>
              </a:rPr>
              <a:t>billion-dollar disaster</a:t>
            </a:r>
            <a:r>
              <a:rPr lang="en-US" sz="2400" b="1"/>
              <a:t> of 2021 globally, and potentially the costliest weather disaster for the state of Texas in history, surpassing even </a:t>
            </a:r>
            <a:r>
              <a:rPr lang="en-US" sz="2400" b="1">
                <a:hlinkClick r:id="rId4"/>
              </a:rPr>
              <a:t>Hurricane Harvey</a:t>
            </a:r>
            <a:r>
              <a:rPr lang="en-US" sz="2400" b="1"/>
              <a:t> from 2017.  </a:t>
            </a:r>
            <a:endParaRPr lang="en-US" sz="2400"/>
          </a:p>
        </p:txBody>
      </p:sp>
    </p:spTree>
  </p:cSld>
  <p:clrMapOvr>
    <a:masterClrMapping/>
  </p:clrMapOvr>
</p:sld>
</file>

<file path=ppt/theme/theme1.xml><?xml version="1.0" encoding="utf-8"?>
<a:theme xmlns:a="http://schemas.openxmlformats.org/drawingml/2006/main" name="Office Theme">
  <a:themeElements>
    <a:clrScheme name="Winter Swirl">
      <a:dk1>
        <a:srgbClr val="17105D"/>
      </a:dk1>
      <a:lt1>
        <a:srgbClr val="FFFFFF"/>
      </a:lt1>
      <a:dk2>
        <a:srgbClr val="FF8B13"/>
      </a:dk2>
      <a:lt2>
        <a:srgbClr val="B7D1E7"/>
      </a:lt2>
      <a:accent1>
        <a:srgbClr val="0097DC"/>
      </a:accent1>
      <a:accent2>
        <a:srgbClr val="091C6A"/>
      </a:accent2>
      <a:accent3>
        <a:srgbClr val="B7D1E6"/>
      </a:accent3>
      <a:accent4>
        <a:srgbClr val="FFFFFF"/>
      </a:accent4>
      <a:accent5>
        <a:srgbClr val="0C64AA"/>
      </a:accent5>
      <a:accent6>
        <a:srgbClr val="FF8B13"/>
      </a:accent6>
      <a:hlink>
        <a:srgbClr val="091C6A"/>
      </a:hlink>
      <a:folHlink>
        <a:srgbClr val="B7D1E6"/>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29562AB2C78544D913EFBA1D4CA67BD" ma:contentTypeVersion="15" ma:contentTypeDescription="Create a new document." ma:contentTypeScope="" ma:versionID="d64ac5ddaf0a2033ba06a379c2e5bfc4">
  <xsd:schema xmlns:xsd="http://www.w3.org/2001/XMLSchema" xmlns:xs="http://www.w3.org/2001/XMLSchema" xmlns:p="http://schemas.microsoft.com/office/2006/metadata/properties" xmlns:ns3="24c719e4-4b7f-4219-b092-0914aa4bc9df" targetNamespace="http://schemas.microsoft.com/office/2006/metadata/properties" ma:root="true" ma:fieldsID="ca7c2bd6934e35639af7f2233cf1b60b" ns3:_="">
    <xsd:import namespace="24c719e4-4b7f-4219-b092-0914aa4bc9df"/>
    <xsd:element name="properties">
      <xsd:complexType>
        <xsd:sequence>
          <xsd:element name="documentManagement">
            <xsd:complexType>
              <xsd:all>
                <xsd:element ref="ns3:SharedWithUsers" minOccurs="0"/>
                <xsd:element ref="ns3:SharedWithDetails" minOccurs="0"/>
                <xsd:element ref="ns3:SharingHintHash" minOccurs="0"/>
                <xsd:element ref="ns3:UniqueSourceRef" minOccurs="0"/>
                <xsd:element ref="ns3:FileHash" minOccurs="0"/>
                <xsd:element ref="ns3:CloudMigratorVersion"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4c719e4-4b7f-4219-b092-0914aa4bc9df"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element name="UniqueSourceRef" ma:index="11" nillable="true" ma:displayName="UniqueSourceRef" ma:internalName="UniqueSourceRef">
      <xsd:simpleType>
        <xsd:restriction base="dms:Note">
          <xsd:maxLength value="255"/>
        </xsd:restriction>
      </xsd:simpleType>
    </xsd:element>
    <xsd:element name="FileHash" ma:index="12" nillable="true" ma:displayName="FileHash" ma:internalName="FileHash">
      <xsd:simpleType>
        <xsd:restriction base="dms:Note">
          <xsd:maxLength value="255"/>
        </xsd:restriction>
      </xsd:simpleType>
    </xsd:element>
    <xsd:element name="CloudMigratorVersion" ma:index="13" nillable="true" ma:displayName="CloudMigratorVersion" ma:internalName="CloudMigratorVersion">
      <xsd:simpleType>
        <xsd:restriction base="dms:Note">
          <xsd:maxLength value="255"/>
        </xsd:restriction>
      </xsd:simpleType>
    </xsd:element>
    <xsd:element name="MediaServiceMetadata" ma:index="14" nillable="true" ma:displayName="MediaServiceMetadata" ma:hidden="true" ma:internalName="MediaServiceMetadata" ma:readOnly="true">
      <xsd:simpleType>
        <xsd:restriction base="dms:Note"/>
      </xsd:simpleType>
    </xsd:element>
    <xsd:element name="MediaServiceFastMetadata" ma:index="15" nillable="true" ma:displayName="MediaServiceFastMetadata" ma:hidden="true" ma:internalName="MediaServiceFastMetadata" ma:readOnly="true">
      <xsd:simpleType>
        <xsd:restriction base="dms:Note"/>
      </xsd:simpleType>
    </xsd:element>
    <xsd:element name="MediaServiceDateTaken" ma:index="16" nillable="true" ma:displayName="MediaServiceDateTaken" ma:hidden="true" ma:internalName="MediaServiceDateTaken" ma:readOnly="true">
      <xsd:simpleType>
        <xsd:restriction base="dms:Text"/>
      </xsd:simpleType>
    </xsd:element>
    <xsd:element name="MediaServiceAutoTags" ma:index="17" nillable="true" ma:displayName="Tags" ma:internalName="MediaServiceAutoTags"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UniqueSourceRef xmlns="24c719e4-4b7f-4219-b092-0914aa4bc9df" xsi:nil="true"/>
    <CloudMigratorVersion xmlns="24c719e4-4b7f-4219-b092-0914aa4bc9df" xsi:nil="true"/>
    <FileHash xmlns="24c719e4-4b7f-4219-b092-0914aa4bc9df" xsi:nil="true"/>
  </documentManagement>
</p:properties>
</file>

<file path=customXml/itemProps1.xml><?xml version="1.0" encoding="utf-8"?>
<ds:datastoreItem xmlns:ds="http://schemas.openxmlformats.org/officeDocument/2006/customXml" ds:itemID="{30A3621C-0B9A-45D7-83C5-4B36C749760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4c719e4-4b7f-4219-b092-0914aa4bc9d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94DEA6-8550-4ECD-8DF2-C712DBA96A83}">
  <ds:schemaRefs>
    <ds:schemaRef ds:uri="http://schemas.microsoft.com/sharepoint/v3/contenttype/forms"/>
  </ds:schemaRefs>
</ds:datastoreItem>
</file>

<file path=customXml/itemProps3.xml><?xml version="1.0" encoding="utf-8"?>
<ds:datastoreItem xmlns:ds="http://schemas.openxmlformats.org/officeDocument/2006/customXml" ds:itemID="{0316A41A-2727-4426-A585-E75A6A748C99}">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24c719e4-4b7f-4219-b092-0914aa4bc9df"/>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40</TotalTime>
  <Words>1128</Words>
  <Application>Microsoft Office PowerPoint</Application>
  <PresentationFormat>On-screen Show (4:3)</PresentationFormat>
  <Paragraphs>224</Paragraphs>
  <Slides>25</Slides>
  <Notes>24</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25</vt:i4>
      </vt:variant>
    </vt:vector>
  </HeadingPairs>
  <TitlesOfParts>
    <vt:vector size="32" baseType="lpstr">
      <vt:lpstr>Arial</vt:lpstr>
      <vt:lpstr>Calibri</vt:lpstr>
      <vt:lpstr>Century Gothic</vt:lpstr>
      <vt:lpstr>Symbol</vt:lpstr>
      <vt:lpstr>Wingdings</vt:lpstr>
      <vt:lpstr>Office Theme</vt:lpstr>
      <vt:lpstr>PDF Document</vt:lpstr>
      <vt:lpstr>Winter Storm URI</vt:lpstr>
      <vt:lpstr>Winter Storm URI</vt:lpstr>
      <vt:lpstr>Inframark Operations Winter Prep</vt:lpstr>
      <vt:lpstr>Inframark Pre-URI Action item</vt:lpstr>
      <vt:lpstr>URI Timeline-General Facts</vt:lpstr>
      <vt:lpstr>February 14, 2021</vt:lpstr>
      <vt:lpstr>URI Facts-General</vt:lpstr>
      <vt:lpstr>URI Facts-IAH</vt:lpstr>
      <vt:lpstr>URI SUMMARY- General</vt:lpstr>
      <vt:lpstr>PowerPoint Presentation</vt:lpstr>
      <vt:lpstr>PowerPoint Presentation</vt:lpstr>
      <vt:lpstr>Triage- Bridgeland</vt:lpstr>
      <vt:lpstr>ARS Triage</vt:lpstr>
      <vt:lpstr>ARS Triage</vt:lpstr>
      <vt:lpstr>Batteries and cold weather</vt:lpstr>
      <vt:lpstr>Boil Water Notice</vt:lpstr>
      <vt:lpstr>PowerPoint Presentation</vt:lpstr>
      <vt:lpstr>PowerPoint Presentation</vt:lpstr>
      <vt:lpstr>Water Plant Breakdown</vt:lpstr>
      <vt:lpstr>Timeline: Water Plant #1</vt:lpstr>
      <vt:lpstr>Timeline: Water Plant #2</vt:lpstr>
      <vt:lpstr>Lessons Learned</vt:lpstr>
      <vt:lpstr>Lessons</vt:lpstr>
      <vt:lpstr>Steps moving forward</vt:lpstr>
      <vt:lpstr> Questions??  Thank you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Winter Storm URI</dc:title>
  <dc:creator>Osborne, Mackenzie</dc:creator>
  <cp:lastModifiedBy>Osborne, Mackenzie</cp:lastModifiedBy>
  <cp:revision>2</cp:revision>
  <dcterms:created xsi:type="dcterms:W3CDTF">2021-03-30T15:15:50Z</dcterms:created>
  <dcterms:modified xsi:type="dcterms:W3CDTF">2021-04-07T14:30:15Z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0x010100329562AB2C78544D913EFBA1D4CA67BD</vt:lpwstr>
  </property>
</Properties>
</file>